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6" r:id="rId4"/>
  </p:sldMasterIdLst>
  <p:notesMasterIdLst>
    <p:notesMasterId r:id="rId23"/>
  </p:notesMasterIdLst>
  <p:sldIdLst>
    <p:sldId id="355" r:id="rId5"/>
    <p:sldId id="361" r:id="rId6"/>
    <p:sldId id="363" r:id="rId7"/>
    <p:sldId id="368" r:id="rId8"/>
    <p:sldId id="369" r:id="rId9"/>
    <p:sldId id="357" r:id="rId10"/>
    <p:sldId id="370" r:id="rId11"/>
    <p:sldId id="266" r:id="rId12"/>
    <p:sldId id="265" r:id="rId13"/>
    <p:sldId id="267" r:id="rId14"/>
    <p:sldId id="268" r:id="rId15"/>
    <p:sldId id="259" r:id="rId16"/>
    <p:sldId id="264" r:id="rId17"/>
    <p:sldId id="263" r:id="rId18"/>
    <p:sldId id="364" r:id="rId19"/>
    <p:sldId id="365" r:id="rId20"/>
    <p:sldId id="358" r:id="rId21"/>
    <p:sldId id="359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713B64-39B5-47D3-AB2E-941A39CBAB3E}" v="3" dt="2025-05-13T03:49:59.4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2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jikawa, Taisei/藤川 泰成" userId="2b31f53f-1f9c-4862-85df-7025d5910d5d" providerId="ADAL" clId="{52713B64-39B5-47D3-AB2E-941A39CBAB3E}"/>
    <pc:docChg chg="undo custSel modSld">
      <pc:chgData name="Fujikawa, Taisei/藤川 泰成" userId="2b31f53f-1f9c-4862-85df-7025d5910d5d" providerId="ADAL" clId="{52713B64-39B5-47D3-AB2E-941A39CBAB3E}" dt="2025-05-13T03:50:00.248" v="13" actId="20577"/>
      <pc:docMkLst>
        <pc:docMk/>
      </pc:docMkLst>
      <pc:sldChg chg="modSp mod">
        <pc:chgData name="Fujikawa, Taisei/藤川 泰成" userId="2b31f53f-1f9c-4862-85df-7025d5910d5d" providerId="ADAL" clId="{52713B64-39B5-47D3-AB2E-941A39CBAB3E}" dt="2025-05-13T03:50:00.248" v="13" actId="20577"/>
        <pc:sldMkLst>
          <pc:docMk/>
          <pc:sldMk cId="397936421" sldId="369"/>
        </pc:sldMkLst>
        <pc:spChg chg="mod">
          <ac:chgData name="Fujikawa, Taisei/藤川 泰成" userId="2b31f53f-1f9c-4862-85df-7025d5910d5d" providerId="ADAL" clId="{52713B64-39B5-47D3-AB2E-941A39CBAB3E}" dt="2025-05-13T03:50:00.248" v="13" actId="20577"/>
          <ac:spMkLst>
            <pc:docMk/>
            <pc:sldMk cId="397936421" sldId="369"/>
            <ac:spMk id="27" creationId="{1DBAFC52-5F6E-4327-8595-5A184948BE87}"/>
          </ac:spMkLst>
        </pc:spChg>
      </pc:sldChg>
    </pc:docChg>
  </pc:docChgLst>
  <pc:docChgLst>
    <pc:chgData name="Wada, Ryuta/和田 龍太" userId="2d932581-5fbd-4652-aa43-e6a64ab27875" providerId="ADAL" clId="{67CD6118-A749-47AE-A18D-EA77854EE0B0}"/>
    <pc:docChg chg="modSld">
      <pc:chgData name="Wada, Ryuta/和田 龍太" userId="2d932581-5fbd-4652-aa43-e6a64ab27875" providerId="ADAL" clId="{67CD6118-A749-47AE-A18D-EA77854EE0B0}" dt="2025-05-07T03:48:30.107" v="2" actId="13926"/>
      <pc:docMkLst>
        <pc:docMk/>
      </pc:docMkLst>
      <pc:sldChg chg="modSp mod">
        <pc:chgData name="Wada, Ryuta/和田 龍太" userId="2d932581-5fbd-4652-aa43-e6a64ab27875" providerId="ADAL" clId="{67CD6118-A749-47AE-A18D-EA77854EE0B0}" dt="2025-05-07T03:48:30.107" v="2" actId="13926"/>
        <pc:sldMkLst>
          <pc:docMk/>
          <pc:sldMk cId="397936421" sldId="369"/>
        </pc:sldMkLst>
        <pc:spChg chg="mod">
          <ac:chgData name="Wada, Ryuta/和田 龍太" userId="2d932581-5fbd-4652-aa43-e6a64ab27875" providerId="ADAL" clId="{67CD6118-A749-47AE-A18D-EA77854EE0B0}" dt="2025-05-07T03:48:30.107" v="2" actId="13926"/>
          <ac:spMkLst>
            <pc:docMk/>
            <pc:sldMk cId="397936421" sldId="369"/>
            <ac:spMk id="9" creationId="{7B16DF3B-8E18-1F8A-942D-9ADF3E59F510}"/>
          </ac:spMkLst>
        </pc:spChg>
        <pc:graphicFrameChg chg="mod">
          <ac:chgData name="Wada, Ryuta/和田 龍太" userId="2d932581-5fbd-4652-aa43-e6a64ab27875" providerId="ADAL" clId="{67CD6118-A749-47AE-A18D-EA77854EE0B0}" dt="2025-05-07T03:48:12.900" v="0" actId="1076"/>
          <ac:graphicFrameMkLst>
            <pc:docMk/>
            <pc:sldMk cId="397936421" sldId="369"/>
            <ac:graphicFrameMk id="4" creationId="{00000000-0000-0000-0000-000000000000}"/>
          </ac:graphicFrameMkLst>
        </pc:graphicFrameChg>
      </pc:sldChg>
    </pc:docChg>
  </pc:docChgLst>
  <pc:docChgLst>
    <pc:chgData name="Uchino, Takuya/内野 卓哉" userId="S::1476535@tmc.twfr.toyota.co.jp::03ea1dfe-8806-4713-a85e-eb9d1ecf44cf" providerId="AD" clId="Web-{781D02D2-9DB9-4C0C-A871-0E31C5A069DA}"/>
    <pc:docChg chg="modSld">
      <pc:chgData name="Uchino, Takuya/内野 卓哉" userId="S::1476535@tmc.twfr.toyota.co.jp::03ea1dfe-8806-4713-a85e-eb9d1ecf44cf" providerId="AD" clId="Web-{781D02D2-9DB9-4C0C-A871-0E31C5A069DA}" dt="2025-05-07T04:47:44.544" v="2" actId="14100"/>
      <pc:docMkLst>
        <pc:docMk/>
      </pc:docMkLst>
      <pc:sldChg chg="modSp">
        <pc:chgData name="Uchino, Takuya/内野 卓哉" userId="S::1476535@tmc.twfr.toyota.co.jp::03ea1dfe-8806-4713-a85e-eb9d1ecf44cf" providerId="AD" clId="Web-{781D02D2-9DB9-4C0C-A871-0E31C5A069DA}" dt="2025-05-07T04:47:44.544" v="2" actId="14100"/>
        <pc:sldMkLst>
          <pc:docMk/>
          <pc:sldMk cId="539612937" sldId="361"/>
        </pc:sldMkLst>
        <pc:picChg chg="mod">
          <ac:chgData name="Uchino, Takuya/内野 卓哉" userId="S::1476535@tmc.twfr.toyota.co.jp::03ea1dfe-8806-4713-a85e-eb9d1ecf44cf" providerId="AD" clId="Web-{781D02D2-9DB9-4C0C-A871-0E31C5A069DA}" dt="2025-05-07T04:47:44.544" v="2" actId="14100"/>
          <ac:picMkLst>
            <pc:docMk/>
            <pc:sldMk cId="539612937" sldId="361"/>
            <ac:picMk id="73" creationId="{796528D2-79DC-7EFA-80B9-D2F3A2C17F81}"/>
          </ac:picMkLst>
        </pc:picChg>
      </pc:sldChg>
    </pc:docChg>
  </pc:docChgLst>
  <pc:docChgLst>
    <pc:chgData name="Wada, Ryuta/和田 龍太" userId="2d932581-5fbd-4652-aa43-e6a64ab27875" providerId="ADAL" clId="{D9E82885-13B8-4E4D-8B78-479417380DDF}"/>
    <pc:docChg chg="custSel modSld">
      <pc:chgData name="Wada, Ryuta/和田 龍太" userId="2d932581-5fbd-4652-aa43-e6a64ab27875" providerId="ADAL" clId="{D9E82885-13B8-4E4D-8B78-479417380DDF}" dt="2025-05-07T06:44:55.354" v="175" actId="1076"/>
      <pc:docMkLst>
        <pc:docMk/>
      </pc:docMkLst>
      <pc:sldChg chg="addSp modSp mod">
        <pc:chgData name="Wada, Ryuta/和田 龍太" userId="2d932581-5fbd-4652-aa43-e6a64ab27875" providerId="ADAL" clId="{D9E82885-13B8-4E4D-8B78-479417380DDF}" dt="2025-05-07T06:44:55.354" v="175" actId="1076"/>
        <pc:sldMkLst>
          <pc:docMk/>
          <pc:sldMk cId="1292186775" sldId="355"/>
        </pc:sldMkLst>
        <pc:spChg chg="add mod">
          <ac:chgData name="Wada, Ryuta/和田 龍太" userId="2d932581-5fbd-4652-aa43-e6a64ab27875" providerId="ADAL" clId="{D9E82885-13B8-4E4D-8B78-479417380DDF}" dt="2025-05-07T06:44:55.354" v="175" actId="1076"/>
          <ac:spMkLst>
            <pc:docMk/>
            <pc:sldMk cId="1292186775" sldId="355"/>
            <ac:spMk id="2" creationId="{EE59DF61-2CDB-EDC1-5ACF-04003D284071}"/>
          </ac:spMkLst>
        </pc:spChg>
      </pc:sldChg>
      <pc:sldChg chg="modSp mod">
        <pc:chgData name="Wada, Ryuta/和田 龍太" userId="2d932581-5fbd-4652-aa43-e6a64ab27875" providerId="ADAL" clId="{D9E82885-13B8-4E4D-8B78-479417380DDF}" dt="2025-05-07T06:44:27.597" v="134" actId="20577"/>
        <pc:sldMkLst>
          <pc:docMk/>
          <pc:sldMk cId="397936421" sldId="369"/>
        </pc:sldMkLst>
        <pc:spChg chg="mod">
          <ac:chgData name="Wada, Ryuta/和田 龍太" userId="2d932581-5fbd-4652-aa43-e6a64ab27875" providerId="ADAL" clId="{D9E82885-13B8-4E4D-8B78-479417380DDF}" dt="2025-05-07T06:44:27.597" v="134" actId="20577"/>
          <ac:spMkLst>
            <pc:docMk/>
            <pc:sldMk cId="397936421" sldId="369"/>
            <ac:spMk id="27" creationId="{1DBAFC52-5F6E-4327-8595-5A184948BE87}"/>
          </ac:spMkLst>
        </pc:spChg>
      </pc:sldChg>
    </pc:docChg>
  </pc:docChgLst>
  <pc:docChgLst>
    <pc:chgData name="Iwama, Kenta/岩間 健太" userId="S::1634572@tmc.twfr.toyota.co.jp::b1c7cf99-a801-42c9-bca8-96e9836b9c4f" providerId="AD" clId="Web-{C5CAF14E-4A63-AA2A-8993-A2138C0903A3}"/>
    <pc:docChg chg="modSld">
      <pc:chgData name="Iwama, Kenta/岩間 健太" userId="S::1634572@tmc.twfr.toyota.co.jp::b1c7cf99-a801-42c9-bca8-96e9836b9c4f" providerId="AD" clId="Web-{C5CAF14E-4A63-AA2A-8993-A2138C0903A3}" dt="2025-05-06T07:13:26.597" v="7"/>
      <pc:docMkLst>
        <pc:docMk/>
      </pc:docMkLst>
      <pc:sldChg chg="addSp delSp modSp">
        <pc:chgData name="Iwama, Kenta/岩間 健太" userId="S::1634572@tmc.twfr.toyota.co.jp::b1c7cf99-a801-42c9-bca8-96e9836b9c4f" providerId="AD" clId="Web-{C5CAF14E-4A63-AA2A-8993-A2138C0903A3}" dt="2025-05-06T07:13:26.597" v="7"/>
        <pc:sldMkLst>
          <pc:docMk/>
          <pc:sldMk cId="539612937" sldId="361"/>
        </pc:sldMkLst>
        <pc:picChg chg="del">
          <ac:chgData name="Iwama, Kenta/岩間 健太" userId="S::1634572@tmc.twfr.toyota.co.jp::b1c7cf99-a801-42c9-bca8-96e9836b9c4f" providerId="AD" clId="Web-{C5CAF14E-4A63-AA2A-8993-A2138C0903A3}" dt="2025-05-06T07:12:17.014" v="0"/>
          <ac:picMkLst>
            <pc:docMk/>
            <pc:sldMk cId="539612937" sldId="361"/>
            <ac:picMk id="8" creationId="{911349EE-500A-3780-577C-6D1A501580F3}"/>
          </ac:picMkLst>
        </pc:picChg>
        <pc:picChg chg="add mod modCrop">
          <ac:chgData name="Iwama, Kenta/岩間 健太" userId="S::1634572@tmc.twfr.toyota.co.jp::b1c7cf99-a801-42c9-bca8-96e9836b9c4f" providerId="AD" clId="Web-{C5CAF14E-4A63-AA2A-8993-A2138C0903A3}" dt="2025-05-06T07:13:26.597" v="7"/>
          <ac:picMkLst>
            <pc:docMk/>
            <pc:sldMk cId="539612937" sldId="361"/>
            <ac:picMk id="10" creationId="{F701CFA9-E7FB-9881-F6B0-1306C26D69DC}"/>
          </ac:picMkLst>
        </pc:picChg>
      </pc:sldChg>
    </pc:docChg>
  </pc:docChgLst>
  <pc:docChgLst>
    <pc:chgData name="Hirayama, Koki/平山 恒輝" userId="3bd3716e-a747-45ba-9aa6-d22201b91f49" providerId="ADAL" clId="{E0CCDF57-B62D-4A46-9769-5139AD23717B}"/>
    <pc:docChg chg="custSel modSld">
      <pc:chgData name="Hirayama, Koki/平山 恒輝" userId="3bd3716e-a747-45ba-9aa6-d22201b91f49" providerId="ADAL" clId="{E0CCDF57-B62D-4A46-9769-5139AD23717B}" dt="2025-04-25T10:55:15.828" v="12" actId="1038"/>
      <pc:docMkLst>
        <pc:docMk/>
      </pc:docMkLst>
      <pc:sldChg chg="addSp delSp modSp mod">
        <pc:chgData name="Hirayama, Koki/平山 恒輝" userId="3bd3716e-a747-45ba-9aa6-d22201b91f49" providerId="ADAL" clId="{E0CCDF57-B62D-4A46-9769-5139AD23717B}" dt="2025-04-25T10:55:15.828" v="12" actId="1038"/>
        <pc:sldMkLst>
          <pc:docMk/>
          <pc:sldMk cId="539612937" sldId="361"/>
        </pc:sldMkLst>
        <pc:picChg chg="add mod">
          <ac:chgData name="Hirayama, Koki/平山 恒輝" userId="3bd3716e-a747-45ba-9aa6-d22201b91f49" providerId="ADAL" clId="{E0CCDF57-B62D-4A46-9769-5139AD23717B}" dt="2025-04-25T10:55:15.828" v="12" actId="1038"/>
          <ac:picMkLst>
            <pc:docMk/>
            <pc:sldMk cId="539612937" sldId="361"/>
            <ac:picMk id="4" creationId="{E4B361C4-65E5-9CA9-A160-ED2992036970}"/>
          </ac:picMkLst>
        </pc:picChg>
        <pc:picChg chg="del">
          <ac:chgData name="Hirayama, Koki/平山 恒輝" userId="3bd3716e-a747-45ba-9aa6-d22201b91f49" providerId="ADAL" clId="{E0CCDF57-B62D-4A46-9769-5139AD23717B}" dt="2025-04-25T10:55:03.462" v="0" actId="478"/>
          <ac:picMkLst>
            <pc:docMk/>
            <pc:sldMk cId="539612937" sldId="361"/>
            <ac:picMk id="70" creationId="{4E676A08-9E8E-AC8E-6D6A-D76E2181580B}"/>
          </ac:picMkLst>
        </pc:picChg>
      </pc:sldChg>
    </pc:docChg>
  </pc:docChgLst>
  <pc:docChgLst>
    <pc:chgData name="Wada, Ryuta/和田 龍太" userId="2d932581-5fbd-4652-aa43-e6a64ab27875" providerId="ADAL" clId="{7099E8CC-9B3D-4983-AD7F-A1D9A3D2A8C3}"/>
    <pc:docChg chg="modSld">
      <pc:chgData name="Wada, Ryuta/和田 龍太" userId="2d932581-5fbd-4652-aa43-e6a64ab27875" providerId="ADAL" clId="{7099E8CC-9B3D-4983-AD7F-A1D9A3D2A8C3}" dt="2025-05-07T02:09:36.081" v="2" actId="113"/>
      <pc:docMkLst>
        <pc:docMk/>
      </pc:docMkLst>
      <pc:sldChg chg="modSp mod">
        <pc:chgData name="Wada, Ryuta/和田 龍太" userId="2d932581-5fbd-4652-aa43-e6a64ab27875" providerId="ADAL" clId="{7099E8CC-9B3D-4983-AD7F-A1D9A3D2A8C3}" dt="2025-05-07T02:09:36.081" v="2" actId="113"/>
        <pc:sldMkLst>
          <pc:docMk/>
          <pc:sldMk cId="2756187298" sldId="359"/>
        </pc:sldMkLst>
        <pc:spChg chg="mod">
          <ac:chgData name="Wada, Ryuta/和田 龍太" userId="2d932581-5fbd-4652-aa43-e6a64ab27875" providerId="ADAL" clId="{7099E8CC-9B3D-4983-AD7F-A1D9A3D2A8C3}" dt="2025-05-07T02:09:36.081" v="2" actId="113"/>
          <ac:spMkLst>
            <pc:docMk/>
            <pc:sldMk cId="2756187298" sldId="359"/>
            <ac:spMk id="9" creationId="{0D6D7FA0-A0A8-679F-0817-A0F66D0E2752}"/>
          </ac:spMkLst>
        </pc:spChg>
      </pc:sldChg>
    </pc:docChg>
  </pc:docChgLst>
  <pc:docChgLst>
    <pc:chgData name="Wada, Ryuta/和田 龍太" userId="2d932581-5fbd-4652-aa43-e6a64ab27875" providerId="ADAL" clId="{E10660A4-D821-4728-834B-893D43E466A4}"/>
    <pc:docChg chg="custSel modSld sldOrd">
      <pc:chgData name="Wada, Ryuta/和田 龍太" userId="2d932581-5fbd-4652-aa43-e6a64ab27875" providerId="ADAL" clId="{E10660A4-D821-4728-834B-893D43E466A4}" dt="2025-04-25T09:11:15.332" v="1131" actId="20577"/>
      <pc:docMkLst>
        <pc:docMk/>
      </pc:docMkLst>
      <pc:sldChg chg="addSp delSp modSp mod">
        <pc:chgData name="Wada, Ryuta/和田 龍太" userId="2d932581-5fbd-4652-aa43-e6a64ab27875" providerId="ADAL" clId="{E10660A4-D821-4728-834B-893D43E466A4}" dt="2025-04-25T09:09:50.211" v="1112" actId="14100"/>
        <pc:sldMkLst>
          <pc:docMk/>
          <pc:sldMk cId="1475127541" sldId="358"/>
        </pc:sldMkLst>
        <pc:spChg chg="del">
          <ac:chgData name="Wada, Ryuta/和田 龍太" userId="2d932581-5fbd-4652-aa43-e6a64ab27875" providerId="ADAL" clId="{E10660A4-D821-4728-834B-893D43E466A4}" dt="2025-04-25T08:44:25.929" v="920" actId="478"/>
          <ac:spMkLst>
            <pc:docMk/>
            <pc:sldMk cId="1475127541" sldId="358"/>
            <ac:spMk id="3" creationId="{573704CF-2F32-47BF-B932-6507A67F18DF}"/>
          </ac:spMkLst>
        </pc:spChg>
        <pc:spChg chg="mod">
          <ac:chgData name="Wada, Ryuta/和田 龍太" userId="2d932581-5fbd-4652-aa43-e6a64ab27875" providerId="ADAL" clId="{E10660A4-D821-4728-834B-893D43E466A4}" dt="2025-04-25T08:39:54.666" v="755" actId="20577"/>
          <ac:spMkLst>
            <pc:docMk/>
            <pc:sldMk cId="1475127541" sldId="358"/>
            <ac:spMk id="4" creationId="{45246732-9469-452D-A8E9-149352FB27D0}"/>
          </ac:spMkLst>
        </pc:spChg>
        <pc:spChg chg="del">
          <ac:chgData name="Wada, Ryuta/和田 龍太" userId="2d932581-5fbd-4652-aa43-e6a64ab27875" providerId="ADAL" clId="{E10660A4-D821-4728-834B-893D43E466A4}" dt="2025-04-25T08:44:27.936" v="921" actId="478"/>
          <ac:spMkLst>
            <pc:docMk/>
            <pc:sldMk cId="1475127541" sldId="358"/>
            <ac:spMk id="5" creationId="{201FA3B8-FAFC-4216-962E-B4A82CB46A98}"/>
          </ac:spMkLst>
        </pc:spChg>
        <pc:spChg chg="del mod">
          <ac:chgData name="Wada, Ryuta/和田 龍太" userId="2d932581-5fbd-4652-aa43-e6a64ab27875" providerId="ADAL" clId="{E10660A4-D821-4728-834B-893D43E466A4}" dt="2025-04-25T08:43:10.973" v="853" actId="478"/>
          <ac:spMkLst>
            <pc:docMk/>
            <pc:sldMk cId="1475127541" sldId="358"/>
            <ac:spMk id="7" creationId="{91B89406-D237-CE29-6ADA-E8215FFC0541}"/>
          </ac:spMkLst>
        </pc:spChg>
        <pc:spChg chg="mod">
          <ac:chgData name="Wada, Ryuta/和田 龍太" userId="2d932581-5fbd-4652-aa43-e6a64ab27875" providerId="ADAL" clId="{E10660A4-D821-4728-834B-893D43E466A4}" dt="2025-04-25T09:09:50.211" v="1112" actId="14100"/>
          <ac:spMkLst>
            <pc:docMk/>
            <pc:sldMk cId="1475127541" sldId="358"/>
            <ac:spMk id="14" creationId="{5F00654E-9F3D-49ED-8C86-4D63DB95F036}"/>
          </ac:spMkLst>
        </pc:spChg>
        <pc:spChg chg="mod">
          <ac:chgData name="Wada, Ryuta/和田 龍太" userId="2d932581-5fbd-4652-aa43-e6a64ab27875" providerId="ADAL" clId="{E10660A4-D821-4728-834B-893D43E466A4}" dt="2025-04-25T08:48:48.608" v="942" actId="1035"/>
          <ac:spMkLst>
            <pc:docMk/>
            <pc:sldMk cId="1475127541" sldId="358"/>
            <ac:spMk id="15" creationId="{F4B0ECEB-DE83-462C-89FE-D0140EDD0445}"/>
          </ac:spMkLst>
        </pc:spChg>
        <pc:spChg chg="mod">
          <ac:chgData name="Wada, Ryuta/和田 龍太" userId="2d932581-5fbd-4652-aa43-e6a64ab27875" providerId="ADAL" clId="{E10660A4-D821-4728-834B-893D43E466A4}" dt="2025-04-25T08:48:48.608" v="942" actId="1035"/>
          <ac:spMkLst>
            <pc:docMk/>
            <pc:sldMk cId="1475127541" sldId="358"/>
            <ac:spMk id="16" creationId="{D42D5C12-59CB-48C8-9A39-FE5A64C244EA}"/>
          </ac:spMkLst>
        </pc:spChg>
        <pc:spChg chg="mod">
          <ac:chgData name="Wada, Ryuta/和田 龍太" userId="2d932581-5fbd-4652-aa43-e6a64ab27875" providerId="ADAL" clId="{E10660A4-D821-4728-834B-893D43E466A4}" dt="2025-04-25T08:48:48.608" v="942" actId="1035"/>
          <ac:spMkLst>
            <pc:docMk/>
            <pc:sldMk cId="1475127541" sldId="358"/>
            <ac:spMk id="17" creationId="{88086AE4-D9DE-4665-B038-1FE84579E1F9}"/>
          </ac:spMkLst>
        </pc:spChg>
        <pc:spChg chg="mod">
          <ac:chgData name="Wada, Ryuta/和田 龍太" userId="2d932581-5fbd-4652-aa43-e6a64ab27875" providerId="ADAL" clId="{E10660A4-D821-4728-834B-893D43E466A4}" dt="2025-04-25T08:52:21.282" v="1058" actId="1036"/>
          <ac:spMkLst>
            <pc:docMk/>
            <pc:sldMk cId="1475127541" sldId="358"/>
            <ac:spMk id="18" creationId="{CEAB13A7-AE36-4E40-878D-C37DD8FAEBD1}"/>
          </ac:spMkLst>
        </pc:spChg>
        <pc:spChg chg="mod">
          <ac:chgData name="Wada, Ryuta/和田 龍太" userId="2d932581-5fbd-4652-aa43-e6a64ab27875" providerId="ADAL" clId="{E10660A4-D821-4728-834B-893D43E466A4}" dt="2025-04-25T08:52:21.282" v="1058" actId="1036"/>
          <ac:spMkLst>
            <pc:docMk/>
            <pc:sldMk cId="1475127541" sldId="358"/>
            <ac:spMk id="19" creationId="{772CBC07-5C54-411B-B229-160AA64A2138}"/>
          </ac:spMkLst>
        </pc:spChg>
        <pc:spChg chg="mod">
          <ac:chgData name="Wada, Ryuta/和田 龍太" userId="2d932581-5fbd-4652-aa43-e6a64ab27875" providerId="ADAL" clId="{E10660A4-D821-4728-834B-893D43E466A4}" dt="2025-04-25T08:52:21.282" v="1058" actId="1036"/>
          <ac:spMkLst>
            <pc:docMk/>
            <pc:sldMk cId="1475127541" sldId="358"/>
            <ac:spMk id="20" creationId="{13A5A9CF-EE26-40E6-B4D0-9720340DFF47}"/>
          </ac:spMkLst>
        </pc:spChg>
        <pc:spChg chg="del">
          <ac:chgData name="Wada, Ryuta/和田 龍太" userId="2d932581-5fbd-4652-aa43-e6a64ab27875" providerId="ADAL" clId="{E10660A4-D821-4728-834B-893D43E466A4}" dt="2025-04-25T08:44:24.023" v="919" actId="478"/>
          <ac:spMkLst>
            <pc:docMk/>
            <pc:sldMk cId="1475127541" sldId="358"/>
            <ac:spMk id="21" creationId="{8D709FE4-72F5-4AB9-BCB9-DA5D6D2CA888}"/>
          </ac:spMkLst>
        </pc:spChg>
        <pc:graphicFrameChg chg="modGraphic">
          <ac:chgData name="Wada, Ryuta/和田 龍太" userId="2d932581-5fbd-4652-aa43-e6a64ab27875" providerId="ADAL" clId="{E10660A4-D821-4728-834B-893D43E466A4}" dt="2025-04-25T09:09:39.434" v="1102" actId="20577"/>
          <ac:graphicFrameMkLst>
            <pc:docMk/>
            <pc:sldMk cId="1475127541" sldId="358"/>
            <ac:graphicFrameMk id="2" creationId="{4D69A1B6-A088-46DC-B406-9E1669EFCBE8}"/>
          </ac:graphicFrameMkLst>
        </pc:graphicFrameChg>
        <pc:picChg chg="del mod">
          <ac:chgData name="Wada, Ryuta/和田 龍太" userId="2d932581-5fbd-4652-aa43-e6a64ab27875" providerId="ADAL" clId="{E10660A4-D821-4728-834B-893D43E466A4}" dt="2025-04-25T08:49:01.246" v="966" actId="478"/>
          <ac:picMkLst>
            <pc:docMk/>
            <pc:sldMk cId="1475127541" sldId="358"/>
            <ac:picMk id="6" creationId="{7C214BA3-5603-4EE9-84A4-62F077EE7731}"/>
          </ac:picMkLst>
        </pc:picChg>
        <pc:picChg chg="add mod">
          <ac:chgData name="Wada, Ryuta/和田 龍太" userId="2d932581-5fbd-4652-aa43-e6a64ab27875" providerId="ADAL" clId="{E10660A4-D821-4728-834B-893D43E466A4}" dt="2025-04-25T08:52:08.817" v="1036" actId="14100"/>
          <ac:picMkLst>
            <pc:docMk/>
            <pc:sldMk cId="1475127541" sldId="358"/>
            <ac:picMk id="9" creationId="{48AE21DF-7E8C-CA56-1294-7658376B4D8A}"/>
          </ac:picMkLst>
        </pc:picChg>
        <pc:picChg chg="add mod">
          <ac:chgData name="Wada, Ryuta/和田 龍太" userId="2d932581-5fbd-4652-aa43-e6a64ab27875" providerId="ADAL" clId="{E10660A4-D821-4728-834B-893D43E466A4}" dt="2025-04-25T08:52:16.957" v="1054" actId="1038"/>
          <ac:picMkLst>
            <pc:docMk/>
            <pc:sldMk cId="1475127541" sldId="358"/>
            <ac:picMk id="11" creationId="{BE91A13C-765F-9BBE-4AE8-60D4140E1E04}"/>
          </ac:picMkLst>
        </pc:picChg>
        <pc:picChg chg="del mod">
          <ac:chgData name="Wada, Ryuta/和田 龍太" userId="2d932581-5fbd-4652-aa43-e6a64ab27875" providerId="ADAL" clId="{E10660A4-D821-4728-834B-893D43E466A4}" dt="2025-04-25T08:49:01.246" v="966" actId="478"/>
          <ac:picMkLst>
            <pc:docMk/>
            <pc:sldMk cId="1475127541" sldId="358"/>
            <ac:picMk id="12" creationId="{DC9E509E-9E50-4EBE-AFD3-30A75CEC0168}"/>
          </ac:picMkLst>
        </pc:picChg>
        <pc:picChg chg="del">
          <ac:chgData name="Wada, Ryuta/和田 龍太" userId="2d932581-5fbd-4652-aa43-e6a64ab27875" providerId="ADAL" clId="{E10660A4-D821-4728-834B-893D43E466A4}" dt="2025-04-25T08:48:33.434" v="923" actId="478"/>
          <ac:picMkLst>
            <pc:docMk/>
            <pc:sldMk cId="1475127541" sldId="358"/>
            <ac:picMk id="13" creationId="{0320BC49-7EEC-4B35-920A-338B01D5D893}"/>
          </ac:picMkLst>
        </pc:picChg>
        <pc:picChg chg="add mod">
          <ac:chgData name="Wada, Ryuta/和田 龍太" userId="2d932581-5fbd-4652-aa43-e6a64ab27875" providerId="ADAL" clId="{E10660A4-D821-4728-834B-893D43E466A4}" dt="2025-04-25T08:52:13.803" v="1048" actId="1038"/>
          <ac:picMkLst>
            <pc:docMk/>
            <pc:sldMk cId="1475127541" sldId="358"/>
            <ac:picMk id="23" creationId="{5EC35E40-189D-E773-9C18-18990F2EC62B}"/>
          </ac:picMkLst>
        </pc:picChg>
        <pc:picChg chg="del">
          <ac:chgData name="Wada, Ryuta/和田 龍太" userId="2d932581-5fbd-4652-aa43-e6a64ab27875" providerId="ADAL" clId="{E10660A4-D821-4728-834B-893D43E466A4}" dt="2025-04-25T08:44:24.023" v="919" actId="478"/>
          <ac:picMkLst>
            <pc:docMk/>
            <pc:sldMk cId="1475127541" sldId="358"/>
            <ac:picMk id="24" creationId="{7715518A-AFF1-4348-AC24-6101D6F27F76}"/>
          </ac:picMkLst>
        </pc:picChg>
      </pc:sldChg>
      <pc:sldChg chg="addSp delSp modSp mod">
        <pc:chgData name="Wada, Ryuta/和田 龍太" userId="2d932581-5fbd-4652-aa43-e6a64ab27875" providerId="ADAL" clId="{E10660A4-D821-4728-834B-893D43E466A4}" dt="2025-04-25T08:54:20.377" v="1095" actId="1036"/>
        <pc:sldMkLst>
          <pc:docMk/>
          <pc:sldMk cId="2756187298" sldId="359"/>
        </pc:sldMkLst>
        <pc:spChg chg="del">
          <ac:chgData name="Wada, Ryuta/和田 龍太" userId="2d932581-5fbd-4652-aa43-e6a64ab27875" providerId="ADAL" clId="{E10660A4-D821-4728-834B-893D43E466A4}" dt="2025-04-25T08:17:41.187" v="200" actId="478"/>
          <ac:spMkLst>
            <pc:docMk/>
            <pc:sldMk cId="2756187298" sldId="359"/>
            <ac:spMk id="2" creationId="{295026BD-D2E8-49B5-AFB9-C4EF2394B980}"/>
          </ac:spMkLst>
        </pc:spChg>
        <pc:spChg chg="del mod">
          <ac:chgData name="Wada, Ryuta/和田 龍太" userId="2d932581-5fbd-4652-aa43-e6a64ab27875" providerId="ADAL" clId="{E10660A4-D821-4728-834B-893D43E466A4}" dt="2025-04-25T08:28:20.213" v="319" actId="478"/>
          <ac:spMkLst>
            <pc:docMk/>
            <pc:sldMk cId="2756187298" sldId="359"/>
            <ac:spMk id="3" creationId="{D5BB0DBC-DBD9-10D3-ADBF-BB112C57125E}"/>
          </ac:spMkLst>
        </pc:spChg>
        <pc:spChg chg="mod">
          <ac:chgData name="Wada, Ryuta/和田 龍太" userId="2d932581-5fbd-4652-aa43-e6a64ab27875" providerId="ADAL" clId="{E10660A4-D821-4728-834B-893D43E466A4}" dt="2025-04-25T08:28:16.025" v="318" actId="20577"/>
          <ac:spMkLst>
            <pc:docMk/>
            <pc:sldMk cId="2756187298" sldId="359"/>
            <ac:spMk id="4" creationId="{45246732-9469-452D-A8E9-149352FB27D0}"/>
          </ac:spMkLst>
        </pc:spChg>
        <pc:spChg chg="add mod">
          <ac:chgData name="Wada, Ryuta/和田 龍太" userId="2d932581-5fbd-4652-aa43-e6a64ab27875" providerId="ADAL" clId="{E10660A4-D821-4728-834B-893D43E466A4}" dt="2025-04-25T08:12:55.037" v="193" actId="14100"/>
          <ac:spMkLst>
            <pc:docMk/>
            <pc:sldMk cId="2756187298" sldId="359"/>
            <ac:spMk id="9" creationId="{0D6D7FA0-A0A8-679F-0817-A0F66D0E2752}"/>
          </ac:spMkLst>
        </pc:spChg>
        <pc:spChg chg="add mod">
          <ac:chgData name="Wada, Ryuta/和田 龍太" userId="2d932581-5fbd-4652-aa43-e6a64ab27875" providerId="ADAL" clId="{E10660A4-D821-4728-834B-893D43E466A4}" dt="2025-04-25T08:54:04.492" v="1060" actId="571"/>
          <ac:spMkLst>
            <pc:docMk/>
            <pc:sldMk cId="2756187298" sldId="359"/>
            <ac:spMk id="13" creationId="{BAE69B75-298B-DEBB-C385-F7602A5604CB}"/>
          </ac:spMkLst>
        </pc:spChg>
        <pc:spChg chg="add mod">
          <ac:chgData name="Wada, Ryuta/和田 龍太" userId="2d932581-5fbd-4652-aa43-e6a64ab27875" providerId="ADAL" clId="{E10660A4-D821-4728-834B-893D43E466A4}" dt="2025-04-25T08:54:20.377" v="1095" actId="1036"/>
          <ac:spMkLst>
            <pc:docMk/>
            <pc:sldMk cId="2756187298" sldId="359"/>
            <ac:spMk id="15" creationId="{B28D0B07-5A21-3BDF-92EC-D373A40442F0}"/>
          </ac:spMkLst>
        </pc:spChg>
        <pc:spChg chg="del">
          <ac:chgData name="Wada, Ryuta/和田 龍太" userId="2d932581-5fbd-4652-aa43-e6a64ab27875" providerId="ADAL" clId="{E10660A4-D821-4728-834B-893D43E466A4}" dt="2025-04-25T08:17:41.187" v="200" actId="478"/>
          <ac:spMkLst>
            <pc:docMk/>
            <pc:sldMk cId="2756187298" sldId="359"/>
            <ac:spMk id="18" creationId="{48EEBD5D-DE06-4801-833D-0A57316107C9}"/>
          </ac:spMkLst>
        </pc:spChg>
        <pc:spChg chg="del">
          <ac:chgData name="Wada, Ryuta/和田 龍太" userId="2d932581-5fbd-4652-aa43-e6a64ab27875" providerId="ADAL" clId="{E10660A4-D821-4728-834B-893D43E466A4}" dt="2025-04-25T08:17:41.187" v="200" actId="478"/>
          <ac:spMkLst>
            <pc:docMk/>
            <pc:sldMk cId="2756187298" sldId="359"/>
            <ac:spMk id="19" creationId="{C66EB546-6499-4501-98E0-22AEAD41A1AC}"/>
          </ac:spMkLst>
        </pc:spChg>
        <pc:spChg chg="del">
          <ac:chgData name="Wada, Ryuta/和田 龍太" userId="2d932581-5fbd-4652-aa43-e6a64ab27875" providerId="ADAL" clId="{E10660A4-D821-4728-834B-893D43E466A4}" dt="2025-04-25T08:17:41.187" v="200" actId="478"/>
          <ac:spMkLst>
            <pc:docMk/>
            <pc:sldMk cId="2756187298" sldId="359"/>
            <ac:spMk id="20" creationId="{9F887418-9F50-4770-B597-38ACAB159AE0}"/>
          </ac:spMkLst>
        </pc:spChg>
        <pc:spChg chg="del">
          <ac:chgData name="Wada, Ryuta/和田 龍太" userId="2d932581-5fbd-4652-aa43-e6a64ab27875" providerId="ADAL" clId="{E10660A4-D821-4728-834B-893D43E466A4}" dt="2025-04-25T08:04:57.060" v="57" actId="478"/>
          <ac:spMkLst>
            <pc:docMk/>
            <pc:sldMk cId="2756187298" sldId="359"/>
            <ac:spMk id="26" creationId="{6AEFE9B4-119A-4765-9279-78A14F86A958}"/>
          </ac:spMkLst>
        </pc:spChg>
        <pc:spChg chg="del">
          <ac:chgData name="Wada, Ryuta/和田 龍太" userId="2d932581-5fbd-4652-aa43-e6a64ab27875" providerId="ADAL" clId="{E10660A4-D821-4728-834B-893D43E466A4}" dt="2025-04-25T08:04:57.060" v="57" actId="478"/>
          <ac:spMkLst>
            <pc:docMk/>
            <pc:sldMk cId="2756187298" sldId="359"/>
            <ac:spMk id="27" creationId="{A5D40974-7BB6-490B-BE74-BACEA8257708}"/>
          </ac:spMkLst>
        </pc:spChg>
        <pc:spChg chg="del">
          <ac:chgData name="Wada, Ryuta/和田 龍太" userId="2d932581-5fbd-4652-aa43-e6a64ab27875" providerId="ADAL" clId="{E10660A4-D821-4728-834B-893D43E466A4}" dt="2025-04-25T08:04:57.060" v="57" actId="478"/>
          <ac:spMkLst>
            <pc:docMk/>
            <pc:sldMk cId="2756187298" sldId="359"/>
            <ac:spMk id="28" creationId="{187448BC-2225-4741-83AC-A633C7729A01}"/>
          </ac:spMkLst>
        </pc:spChg>
        <pc:spChg chg="del">
          <ac:chgData name="Wada, Ryuta/和田 龍太" userId="2d932581-5fbd-4652-aa43-e6a64ab27875" providerId="ADAL" clId="{E10660A4-D821-4728-834B-893D43E466A4}" dt="2025-04-25T08:04:57.060" v="57" actId="478"/>
          <ac:spMkLst>
            <pc:docMk/>
            <pc:sldMk cId="2756187298" sldId="359"/>
            <ac:spMk id="29" creationId="{A12ECC04-3BF2-49F1-84CE-46E52188CE1A}"/>
          </ac:spMkLst>
        </pc:spChg>
        <pc:spChg chg="del">
          <ac:chgData name="Wada, Ryuta/和田 龍太" userId="2d932581-5fbd-4652-aa43-e6a64ab27875" providerId="ADAL" clId="{E10660A4-D821-4728-834B-893D43E466A4}" dt="2025-04-25T08:08:07.336" v="121" actId="478"/>
          <ac:spMkLst>
            <pc:docMk/>
            <pc:sldMk cId="2756187298" sldId="359"/>
            <ac:spMk id="30" creationId="{CD2391A0-F308-4351-9A48-EA415D72AEEE}"/>
          </ac:spMkLst>
        </pc:spChg>
        <pc:spChg chg="del">
          <ac:chgData name="Wada, Ryuta/和田 龍太" userId="2d932581-5fbd-4652-aa43-e6a64ab27875" providerId="ADAL" clId="{E10660A4-D821-4728-834B-893D43E466A4}" dt="2025-04-25T08:08:07.336" v="121" actId="478"/>
          <ac:spMkLst>
            <pc:docMk/>
            <pc:sldMk cId="2756187298" sldId="359"/>
            <ac:spMk id="31" creationId="{1B057D2F-0D56-481E-9575-09968BC93CD9}"/>
          </ac:spMkLst>
        </pc:spChg>
        <pc:spChg chg="del">
          <ac:chgData name="Wada, Ryuta/和田 龍太" userId="2d932581-5fbd-4652-aa43-e6a64ab27875" providerId="ADAL" clId="{E10660A4-D821-4728-834B-893D43E466A4}" dt="2025-04-25T08:08:07.336" v="121" actId="478"/>
          <ac:spMkLst>
            <pc:docMk/>
            <pc:sldMk cId="2756187298" sldId="359"/>
            <ac:spMk id="32" creationId="{706A5CCF-7740-4BA4-8A70-5338A2EC5946}"/>
          </ac:spMkLst>
        </pc:spChg>
        <pc:spChg chg="del">
          <ac:chgData name="Wada, Ryuta/和田 龍太" userId="2d932581-5fbd-4652-aa43-e6a64ab27875" providerId="ADAL" clId="{E10660A4-D821-4728-834B-893D43E466A4}" dt="2025-04-25T08:08:07.336" v="121" actId="478"/>
          <ac:spMkLst>
            <pc:docMk/>
            <pc:sldMk cId="2756187298" sldId="359"/>
            <ac:spMk id="33" creationId="{8992F1CC-6380-4FDB-99A8-7FA33E1BE978}"/>
          </ac:spMkLst>
        </pc:spChg>
        <pc:spChg chg="del">
          <ac:chgData name="Wada, Ryuta/和田 龍太" userId="2d932581-5fbd-4652-aa43-e6a64ab27875" providerId="ADAL" clId="{E10660A4-D821-4728-834B-893D43E466A4}" dt="2025-04-25T08:04:12.274" v="42" actId="478"/>
          <ac:spMkLst>
            <pc:docMk/>
            <pc:sldMk cId="2756187298" sldId="359"/>
            <ac:spMk id="35" creationId="{88B9F953-9660-4208-BEC4-548A9007A23C}"/>
          </ac:spMkLst>
        </pc:spChg>
        <pc:spChg chg="del">
          <ac:chgData name="Wada, Ryuta/和田 龍太" userId="2d932581-5fbd-4652-aa43-e6a64ab27875" providerId="ADAL" clId="{E10660A4-D821-4728-834B-893D43E466A4}" dt="2025-04-25T08:04:07.936" v="41" actId="478"/>
          <ac:spMkLst>
            <pc:docMk/>
            <pc:sldMk cId="2756187298" sldId="359"/>
            <ac:spMk id="36" creationId="{855D9FB3-376F-4FFF-B254-3C0E688A8B44}"/>
          </ac:spMkLst>
        </pc:spChg>
        <pc:spChg chg="del mod">
          <ac:chgData name="Wada, Ryuta/和田 龍太" userId="2d932581-5fbd-4652-aa43-e6a64ab27875" providerId="ADAL" clId="{E10660A4-D821-4728-834B-893D43E466A4}" dt="2025-04-25T08:28:26.176" v="321" actId="478"/>
          <ac:spMkLst>
            <pc:docMk/>
            <pc:sldMk cId="2756187298" sldId="359"/>
            <ac:spMk id="40" creationId="{F990FF50-7BFC-4FE5-A5F3-FB319EE7DDE8}"/>
          </ac:spMkLst>
        </pc:spChg>
        <pc:spChg chg="del mod">
          <ac:chgData name="Wada, Ryuta/和田 龍太" userId="2d932581-5fbd-4652-aa43-e6a64ab27875" providerId="ADAL" clId="{E10660A4-D821-4728-834B-893D43E466A4}" dt="2025-04-25T08:28:26.176" v="321" actId="478"/>
          <ac:spMkLst>
            <pc:docMk/>
            <pc:sldMk cId="2756187298" sldId="359"/>
            <ac:spMk id="42" creationId="{75F57355-69B3-4D16-ABD3-E417E5D09F17}"/>
          </ac:spMkLst>
        </pc:spChg>
        <pc:spChg chg="del mod">
          <ac:chgData name="Wada, Ryuta/和田 龍太" userId="2d932581-5fbd-4652-aa43-e6a64ab27875" providerId="ADAL" clId="{E10660A4-D821-4728-834B-893D43E466A4}" dt="2025-04-25T08:28:23.778" v="320" actId="478"/>
          <ac:spMkLst>
            <pc:docMk/>
            <pc:sldMk cId="2756187298" sldId="359"/>
            <ac:spMk id="43" creationId="{133346B3-4EB5-49F0-983D-5893BD952627}"/>
          </ac:spMkLst>
        </pc:spChg>
        <pc:spChg chg="del mod">
          <ac:chgData name="Wada, Ryuta/和田 龍太" userId="2d932581-5fbd-4652-aa43-e6a64ab27875" providerId="ADAL" clId="{E10660A4-D821-4728-834B-893D43E466A4}" dt="2025-04-25T08:28:26.176" v="321" actId="478"/>
          <ac:spMkLst>
            <pc:docMk/>
            <pc:sldMk cId="2756187298" sldId="359"/>
            <ac:spMk id="44" creationId="{D21F4E13-12D1-400F-8890-C6AD076D5D9C}"/>
          </ac:spMkLst>
        </pc:spChg>
        <pc:spChg chg="del">
          <ac:chgData name="Wada, Ryuta/和田 龍太" userId="2d932581-5fbd-4652-aa43-e6a64ab27875" providerId="ADAL" clId="{E10660A4-D821-4728-834B-893D43E466A4}" dt="2025-04-25T08:08:07.336" v="121" actId="478"/>
          <ac:spMkLst>
            <pc:docMk/>
            <pc:sldMk cId="2756187298" sldId="359"/>
            <ac:spMk id="46" creationId="{219167CD-E78A-4760-B3E9-82E951CE2E33}"/>
          </ac:spMkLst>
        </pc:spChg>
        <pc:spChg chg="del">
          <ac:chgData name="Wada, Ryuta/和田 龍太" userId="2d932581-5fbd-4652-aa43-e6a64ab27875" providerId="ADAL" clId="{E10660A4-D821-4728-834B-893D43E466A4}" dt="2025-04-25T08:08:07.336" v="121" actId="478"/>
          <ac:spMkLst>
            <pc:docMk/>
            <pc:sldMk cId="2756187298" sldId="359"/>
            <ac:spMk id="47" creationId="{A9AB44A5-7E6A-49CC-95AF-4EA89E7178B9}"/>
          </ac:spMkLst>
        </pc:spChg>
        <pc:spChg chg="del">
          <ac:chgData name="Wada, Ryuta/和田 龍太" userId="2d932581-5fbd-4652-aa43-e6a64ab27875" providerId="ADAL" clId="{E10660A4-D821-4728-834B-893D43E466A4}" dt="2025-04-25T08:08:07.336" v="121" actId="478"/>
          <ac:spMkLst>
            <pc:docMk/>
            <pc:sldMk cId="2756187298" sldId="359"/>
            <ac:spMk id="48" creationId="{0DF06E72-F530-41E9-8587-62F75F67F699}"/>
          </ac:spMkLst>
        </pc:spChg>
        <pc:spChg chg="del">
          <ac:chgData name="Wada, Ryuta/和田 龍太" userId="2d932581-5fbd-4652-aa43-e6a64ab27875" providerId="ADAL" clId="{E10660A4-D821-4728-834B-893D43E466A4}" dt="2025-04-25T08:08:07.336" v="121" actId="478"/>
          <ac:spMkLst>
            <pc:docMk/>
            <pc:sldMk cId="2756187298" sldId="359"/>
            <ac:spMk id="49" creationId="{35CDB6ED-752A-42E3-82D2-346CA363BB95}"/>
          </ac:spMkLst>
        </pc:spChg>
        <pc:spChg chg="del">
          <ac:chgData name="Wada, Ryuta/和田 龍太" userId="2d932581-5fbd-4652-aa43-e6a64ab27875" providerId="ADAL" clId="{E10660A4-D821-4728-834B-893D43E466A4}" dt="2025-04-25T08:17:41.187" v="200" actId="478"/>
          <ac:spMkLst>
            <pc:docMk/>
            <pc:sldMk cId="2756187298" sldId="359"/>
            <ac:spMk id="51" creationId="{D53B195D-A563-47BB-A36A-97A29147AEC8}"/>
          </ac:spMkLst>
        </pc:spChg>
        <pc:spChg chg="del">
          <ac:chgData name="Wada, Ryuta/和田 龍太" userId="2d932581-5fbd-4652-aa43-e6a64ab27875" providerId="ADAL" clId="{E10660A4-D821-4728-834B-893D43E466A4}" dt="2025-04-25T08:17:41.187" v="200" actId="478"/>
          <ac:spMkLst>
            <pc:docMk/>
            <pc:sldMk cId="2756187298" sldId="359"/>
            <ac:spMk id="52" creationId="{20574B3B-63FA-497F-9AB1-2E7BEBFC4FCB}"/>
          </ac:spMkLst>
        </pc:spChg>
        <pc:spChg chg="del">
          <ac:chgData name="Wada, Ryuta/和田 龍太" userId="2d932581-5fbd-4652-aa43-e6a64ab27875" providerId="ADAL" clId="{E10660A4-D821-4728-834B-893D43E466A4}" dt="2025-04-25T08:18:14.990" v="260" actId="478"/>
          <ac:spMkLst>
            <pc:docMk/>
            <pc:sldMk cId="2756187298" sldId="359"/>
            <ac:spMk id="53" creationId="{38228D76-287F-4E50-917E-EDB66FDBA8AB}"/>
          </ac:spMkLst>
        </pc:spChg>
        <pc:spChg chg="del">
          <ac:chgData name="Wada, Ryuta/和田 龍太" userId="2d932581-5fbd-4652-aa43-e6a64ab27875" providerId="ADAL" clId="{E10660A4-D821-4728-834B-893D43E466A4}" dt="2025-04-25T08:17:41.187" v="200" actId="478"/>
          <ac:spMkLst>
            <pc:docMk/>
            <pc:sldMk cId="2756187298" sldId="359"/>
            <ac:spMk id="54" creationId="{D53FE09B-5627-4726-8D02-9902B2E134F9}"/>
          </ac:spMkLst>
        </pc:spChg>
        <pc:spChg chg="del">
          <ac:chgData name="Wada, Ryuta/和田 龍太" userId="2d932581-5fbd-4652-aa43-e6a64ab27875" providerId="ADAL" clId="{E10660A4-D821-4728-834B-893D43E466A4}" dt="2025-04-25T08:08:07.336" v="121" actId="478"/>
          <ac:spMkLst>
            <pc:docMk/>
            <pc:sldMk cId="2756187298" sldId="359"/>
            <ac:spMk id="75" creationId="{9866DDF2-EF51-46A7-A34B-F114BDB40DF6}"/>
          </ac:spMkLst>
        </pc:spChg>
        <pc:spChg chg="del">
          <ac:chgData name="Wada, Ryuta/和田 龍太" userId="2d932581-5fbd-4652-aa43-e6a64ab27875" providerId="ADAL" clId="{E10660A4-D821-4728-834B-893D43E466A4}" dt="2025-04-25T08:08:07.336" v="121" actId="478"/>
          <ac:spMkLst>
            <pc:docMk/>
            <pc:sldMk cId="2756187298" sldId="359"/>
            <ac:spMk id="76" creationId="{333935C6-AFA3-4C51-8051-116FD7D598CB}"/>
          </ac:spMkLst>
        </pc:spChg>
        <pc:spChg chg="del">
          <ac:chgData name="Wada, Ryuta/和田 龍太" userId="2d932581-5fbd-4652-aa43-e6a64ab27875" providerId="ADAL" clId="{E10660A4-D821-4728-834B-893D43E466A4}" dt="2025-04-25T08:08:07.336" v="121" actId="478"/>
          <ac:spMkLst>
            <pc:docMk/>
            <pc:sldMk cId="2756187298" sldId="359"/>
            <ac:spMk id="77" creationId="{EB499CD0-C04D-40F3-B285-2A6BD0B97E6B}"/>
          </ac:spMkLst>
        </pc:spChg>
        <pc:spChg chg="del">
          <ac:chgData name="Wada, Ryuta/和田 龍太" userId="2d932581-5fbd-4652-aa43-e6a64ab27875" providerId="ADAL" clId="{E10660A4-D821-4728-834B-893D43E466A4}" dt="2025-04-25T08:08:07.336" v="121" actId="478"/>
          <ac:spMkLst>
            <pc:docMk/>
            <pc:sldMk cId="2756187298" sldId="359"/>
            <ac:spMk id="78" creationId="{CD1C7895-4914-4308-8518-CA9AB03AC18E}"/>
          </ac:spMkLst>
        </pc:spChg>
        <pc:spChg chg="del">
          <ac:chgData name="Wada, Ryuta/和田 龍太" userId="2d932581-5fbd-4652-aa43-e6a64ab27875" providerId="ADAL" clId="{E10660A4-D821-4728-834B-893D43E466A4}" dt="2025-04-25T08:17:41.187" v="200" actId="478"/>
          <ac:spMkLst>
            <pc:docMk/>
            <pc:sldMk cId="2756187298" sldId="359"/>
            <ac:spMk id="79" creationId="{DF92C255-EC8B-4D54-97F5-A05EA00AF6DE}"/>
          </ac:spMkLst>
        </pc:spChg>
        <pc:spChg chg="del">
          <ac:chgData name="Wada, Ryuta/和田 龍太" userId="2d932581-5fbd-4652-aa43-e6a64ab27875" providerId="ADAL" clId="{E10660A4-D821-4728-834B-893D43E466A4}" dt="2025-04-25T08:17:41.187" v="200" actId="478"/>
          <ac:spMkLst>
            <pc:docMk/>
            <pc:sldMk cId="2756187298" sldId="359"/>
            <ac:spMk id="80" creationId="{8A01469B-1AE7-491E-8FCA-2772DAABCCBB}"/>
          </ac:spMkLst>
        </pc:spChg>
        <pc:spChg chg="del">
          <ac:chgData name="Wada, Ryuta/和田 龍太" userId="2d932581-5fbd-4652-aa43-e6a64ab27875" providerId="ADAL" clId="{E10660A4-D821-4728-834B-893D43E466A4}" dt="2025-04-25T08:17:41.187" v="200" actId="478"/>
          <ac:spMkLst>
            <pc:docMk/>
            <pc:sldMk cId="2756187298" sldId="359"/>
            <ac:spMk id="81" creationId="{FE2B2D3C-2975-420D-ACF1-B06A2A0ADBE0}"/>
          </ac:spMkLst>
        </pc:spChg>
        <pc:spChg chg="del">
          <ac:chgData name="Wada, Ryuta/和田 龍太" userId="2d932581-5fbd-4652-aa43-e6a64ab27875" providerId="ADAL" clId="{E10660A4-D821-4728-834B-893D43E466A4}" dt="2025-04-25T08:17:41.187" v="200" actId="478"/>
          <ac:spMkLst>
            <pc:docMk/>
            <pc:sldMk cId="2756187298" sldId="359"/>
            <ac:spMk id="82" creationId="{BACE71C1-B0E6-4F13-91B4-3E162E802D48}"/>
          </ac:spMkLst>
        </pc:spChg>
        <pc:spChg chg="del">
          <ac:chgData name="Wada, Ryuta/和田 龍太" userId="2d932581-5fbd-4652-aa43-e6a64ab27875" providerId="ADAL" clId="{E10660A4-D821-4728-834B-893D43E466A4}" dt="2025-04-25T08:17:41.187" v="200" actId="478"/>
          <ac:spMkLst>
            <pc:docMk/>
            <pc:sldMk cId="2756187298" sldId="359"/>
            <ac:spMk id="83" creationId="{5856C820-AB81-4497-A19B-63C69A817D62}"/>
          </ac:spMkLst>
        </pc:spChg>
        <pc:spChg chg="del">
          <ac:chgData name="Wada, Ryuta/和田 龍太" userId="2d932581-5fbd-4652-aa43-e6a64ab27875" providerId="ADAL" clId="{E10660A4-D821-4728-834B-893D43E466A4}" dt="2025-04-25T08:17:41.187" v="200" actId="478"/>
          <ac:spMkLst>
            <pc:docMk/>
            <pc:sldMk cId="2756187298" sldId="359"/>
            <ac:spMk id="84" creationId="{0F463AFB-673B-439D-B0B8-9B17DB9D49D7}"/>
          </ac:spMkLst>
        </pc:spChg>
        <pc:graphicFrameChg chg="add del mod">
          <ac:chgData name="Wada, Ryuta/和田 龍太" userId="2d932581-5fbd-4652-aa43-e6a64ab27875" providerId="ADAL" clId="{E10660A4-D821-4728-834B-893D43E466A4}" dt="2025-04-25T07:55:05.756" v="15" actId="478"/>
          <ac:graphicFrameMkLst>
            <pc:docMk/>
            <pc:sldMk cId="2756187298" sldId="359"/>
            <ac:graphicFrameMk id="5" creationId="{A10760FE-627E-43F5-AE04-F204431C66B2}"/>
          </ac:graphicFrameMkLst>
        </pc:graphicFrameChg>
        <pc:graphicFrameChg chg="add del mod">
          <ac:chgData name="Wada, Ryuta/和田 龍太" userId="2d932581-5fbd-4652-aa43-e6a64ab27875" providerId="ADAL" clId="{E10660A4-D821-4728-834B-893D43E466A4}" dt="2025-04-25T08:06:48.940" v="71" actId="478"/>
          <ac:graphicFrameMkLst>
            <pc:docMk/>
            <pc:sldMk cId="2756187298" sldId="359"/>
            <ac:graphicFrameMk id="6" creationId="{80F091EC-9ED6-6261-4B9C-ADEDC1B5DDE6}"/>
          </ac:graphicFrameMkLst>
        </pc:graphicFrameChg>
        <pc:graphicFrameChg chg="add mod">
          <ac:chgData name="Wada, Ryuta/和田 龍太" userId="2d932581-5fbd-4652-aa43-e6a64ab27875" providerId="ADAL" clId="{E10660A4-D821-4728-834B-893D43E466A4}" dt="2025-04-25T08:12:34.077" v="188" actId="404"/>
          <ac:graphicFrameMkLst>
            <pc:docMk/>
            <pc:sldMk cId="2756187298" sldId="359"/>
            <ac:graphicFrameMk id="7" creationId="{80F091EC-9ED6-6261-4B9C-ADEDC1B5DDE6}"/>
          </ac:graphicFrameMkLst>
        </pc:graphicFrameChg>
        <pc:graphicFrameChg chg="add mod">
          <ac:chgData name="Wada, Ryuta/和田 龍太" userId="2d932581-5fbd-4652-aa43-e6a64ab27875" providerId="ADAL" clId="{E10660A4-D821-4728-834B-893D43E466A4}" dt="2025-04-25T08:12:37.716" v="190" actId="403"/>
          <ac:graphicFrameMkLst>
            <pc:docMk/>
            <pc:sldMk cId="2756187298" sldId="359"/>
            <ac:graphicFrameMk id="8" creationId="{33379449-086F-4CCF-8A6D-2397886CABC5}"/>
          </ac:graphicFrameMkLst>
        </pc:graphicFrameChg>
        <pc:graphicFrameChg chg="add mod">
          <ac:chgData name="Wada, Ryuta/和田 龍太" userId="2d932581-5fbd-4652-aa43-e6a64ab27875" providerId="ADAL" clId="{E10660A4-D821-4728-834B-893D43E466A4}" dt="2025-04-25T08:18:43.451" v="264" actId="403"/>
          <ac:graphicFrameMkLst>
            <pc:docMk/>
            <pc:sldMk cId="2756187298" sldId="359"/>
            <ac:graphicFrameMk id="10" creationId="{E1EEB005-7529-4949-B5EC-BE498F5FBDA6}"/>
          </ac:graphicFrameMkLst>
        </pc:graphicFrameChg>
        <pc:graphicFrameChg chg="add mod">
          <ac:chgData name="Wada, Ryuta/和田 龍太" userId="2d932581-5fbd-4652-aa43-e6a64ab27875" providerId="ADAL" clId="{E10660A4-D821-4728-834B-893D43E466A4}" dt="2025-04-25T08:22:01.717" v="317" actId="14100"/>
          <ac:graphicFrameMkLst>
            <pc:docMk/>
            <pc:sldMk cId="2756187298" sldId="359"/>
            <ac:graphicFrameMk id="11" creationId="{EA1E8C2B-C82B-4827-AAAA-7288C954DDB0}"/>
          </ac:graphicFrameMkLst>
        </pc:graphicFrameChg>
        <pc:graphicFrameChg chg="del mod">
          <ac:chgData name="Wada, Ryuta/和田 龍太" userId="2d932581-5fbd-4652-aa43-e6a64ab27875" providerId="ADAL" clId="{E10660A4-D821-4728-834B-893D43E466A4}" dt="2025-04-25T08:28:23.778" v="320" actId="478"/>
          <ac:graphicFrameMkLst>
            <pc:docMk/>
            <pc:sldMk cId="2756187298" sldId="359"/>
            <ac:graphicFrameMk id="12" creationId="{0AF2A1F1-7A7B-4AE7-AF85-AF5B5F8FA7D1}"/>
          </ac:graphicFrameMkLst>
        </pc:graphicFrameChg>
        <pc:graphicFrameChg chg="del mod">
          <ac:chgData name="Wada, Ryuta/和田 龍太" userId="2d932581-5fbd-4652-aa43-e6a64ab27875" providerId="ADAL" clId="{E10660A4-D821-4728-834B-893D43E466A4}" dt="2025-04-25T08:08:07.336" v="121" actId="478"/>
          <ac:graphicFrameMkLst>
            <pc:docMk/>
            <pc:sldMk cId="2756187298" sldId="359"/>
            <ac:graphicFrameMk id="14" creationId="{86288370-E28C-4AED-8EDC-AF159FF08F2C}"/>
          </ac:graphicFrameMkLst>
        </pc:graphicFrameChg>
        <pc:graphicFrameChg chg="del">
          <ac:chgData name="Wada, Ryuta/和田 龍太" userId="2d932581-5fbd-4652-aa43-e6a64ab27875" providerId="ADAL" clId="{E10660A4-D821-4728-834B-893D43E466A4}" dt="2025-04-25T08:17:31.616" v="198" actId="478"/>
          <ac:graphicFrameMkLst>
            <pc:docMk/>
            <pc:sldMk cId="2756187298" sldId="359"/>
            <ac:graphicFrameMk id="16" creationId="{0F5D2F6A-0CD4-4CE2-BCCC-3D7DAC811AF0}"/>
          </ac:graphicFrameMkLst>
        </pc:graphicFrameChg>
        <pc:graphicFrameChg chg="del">
          <ac:chgData name="Wada, Ryuta/和田 龍太" userId="2d932581-5fbd-4652-aa43-e6a64ab27875" providerId="ADAL" clId="{E10660A4-D821-4728-834B-893D43E466A4}" dt="2025-04-25T08:17:43.983" v="201" actId="478"/>
          <ac:graphicFrameMkLst>
            <pc:docMk/>
            <pc:sldMk cId="2756187298" sldId="359"/>
            <ac:graphicFrameMk id="60" creationId="{4143418F-9298-4005-BA7F-5FB677F02CA6}"/>
          </ac:graphicFrameMkLst>
        </pc:graphicFrameChg>
        <pc:cxnChg chg="del mod">
          <ac:chgData name="Wada, Ryuta/和田 龍太" userId="2d932581-5fbd-4652-aa43-e6a64ab27875" providerId="ADAL" clId="{E10660A4-D821-4728-834B-893D43E466A4}" dt="2025-04-25T08:28:26.176" v="321" actId="478"/>
          <ac:cxnSpMkLst>
            <pc:docMk/>
            <pc:sldMk cId="2756187298" sldId="359"/>
            <ac:cxnSpMk id="38" creationId="{DE0629DA-0A7B-46C8-ACEA-169A60147EB2}"/>
          </ac:cxnSpMkLst>
        </pc:cxnChg>
        <pc:cxnChg chg="del">
          <ac:chgData name="Wada, Ryuta/和田 龍太" userId="2d932581-5fbd-4652-aa43-e6a64ab27875" providerId="ADAL" clId="{E10660A4-D821-4728-834B-893D43E466A4}" dt="2025-04-25T08:08:07.336" v="121" actId="478"/>
          <ac:cxnSpMkLst>
            <pc:docMk/>
            <pc:sldMk cId="2756187298" sldId="359"/>
            <ac:cxnSpMk id="45" creationId="{DA3F5DE3-B4E4-421A-B44D-1086FA2FFFEA}"/>
          </ac:cxnSpMkLst>
        </pc:cxnChg>
        <pc:cxnChg chg="del">
          <ac:chgData name="Wada, Ryuta/和田 龍太" userId="2d932581-5fbd-4652-aa43-e6a64ab27875" providerId="ADAL" clId="{E10660A4-D821-4728-834B-893D43E466A4}" dt="2025-04-25T08:17:41.187" v="200" actId="478"/>
          <ac:cxnSpMkLst>
            <pc:docMk/>
            <pc:sldMk cId="2756187298" sldId="359"/>
            <ac:cxnSpMk id="50" creationId="{2351CDDE-1C2D-4557-8603-3DE86790F667}"/>
          </ac:cxnSpMkLst>
        </pc:cxnChg>
        <pc:cxnChg chg="del">
          <ac:chgData name="Wada, Ryuta/和田 龍太" userId="2d932581-5fbd-4652-aa43-e6a64ab27875" providerId="ADAL" clId="{E10660A4-D821-4728-834B-893D43E466A4}" dt="2025-04-25T08:08:07.336" v="121" actId="478"/>
          <ac:cxnSpMkLst>
            <pc:docMk/>
            <pc:sldMk cId="2756187298" sldId="359"/>
            <ac:cxnSpMk id="74" creationId="{3F56AE6C-1AD7-4CB9-9AAF-A0B502FFC9F0}"/>
          </ac:cxnSpMkLst>
        </pc:cxnChg>
      </pc:sldChg>
      <pc:sldChg chg="modSp mod">
        <pc:chgData name="Wada, Ryuta/和田 龍太" userId="2d932581-5fbd-4652-aa43-e6a64ab27875" providerId="ADAL" clId="{E10660A4-D821-4728-834B-893D43E466A4}" dt="2025-04-25T07:42:19.084" v="7" actId="1076"/>
        <pc:sldMkLst>
          <pc:docMk/>
          <pc:sldMk cId="4177211483" sldId="363"/>
        </pc:sldMkLst>
        <pc:spChg chg="mod">
          <ac:chgData name="Wada, Ryuta/和田 龍太" userId="2d932581-5fbd-4652-aa43-e6a64ab27875" providerId="ADAL" clId="{E10660A4-D821-4728-834B-893D43E466A4}" dt="2025-04-25T07:42:06.819" v="1" actId="1076"/>
          <ac:spMkLst>
            <pc:docMk/>
            <pc:sldMk cId="4177211483" sldId="363"/>
            <ac:spMk id="35" creationId="{B1835304-824D-1748-02F4-57E19CD46F84}"/>
          </ac:spMkLst>
        </pc:spChg>
        <pc:spChg chg="mod">
          <ac:chgData name="Wada, Ryuta/和田 龍太" userId="2d932581-5fbd-4652-aa43-e6a64ab27875" providerId="ADAL" clId="{E10660A4-D821-4728-834B-893D43E466A4}" dt="2025-04-25T07:42:10.316" v="3" actId="1076"/>
          <ac:spMkLst>
            <pc:docMk/>
            <pc:sldMk cId="4177211483" sldId="363"/>
            <ac:spMk id="43" creationId="{298D7CC6-9B3C-B71C-D5CD-89C2BF1309D1}"/>
          </ac:spMkLst>
        </pc:spChg>
        <pc:spChg chg="mod">
          <ac:chgData name="Wada, Ryuta/和田 龍太" userId="2d932581-5fbd-4652-aa43-e6a64ab27875" providerId="ADAL" clId="{E10660A4-D821-4728-834B-893D43E466A4}" dt="2025-04-25T07:42:13.749" v="5" actId="1076"/>
          <ac:spMkLst>
            <pc:docMk/>
            <pc:sldMk cId="4177211483" sldId="363"/>
            <ac:spMk id="46" creationId="{753997A1-02BF-AB2C-C83E-4577BA36B986}"/>
          </ac:spMkLst>
        </pc:spChg>
        <pc:spChg chg="mod">
          <ac:chgData name="Wada, Ryuta/和田 龍太" userId="2d932581-5fbd-4652-aa43-e6a64ab27875" providerId="ADAL" clId="{E10660A4-D821-4728-834B-893D43E466A4}" dt="2025-04-25T07:42:19.084" v="7" actId="1076"/>
          <ac:spMkLst>
            <pc:docMk/>
            <pc:sldMk cId="4177211483" sldId="363"/>
            <ac:spMk id="62" creationId="{417A5224-B7D4-DEF3-D696-320203E4C9AC}"/>
          </ac:spMkLst>
        </pc:spChg>
      </pc:sldChg>
      <pc:sldChg chg="addSp delSp modSp mod ord">
        <pc:chgData name="Wada, Ryuta/和田 龍太" userId="2d932581-5fbd-4652-aa43-e6a64ab27875" providerId="ADAL" clId="{E10660A4-D821-4728-834B-893D43E466A4}" dt="2025-04-25T09:11:15.332" v="1131" actId="20577"/>
        <pc:sldMkLst>
          <pc:docMk/>
          <pc:sldMk cId="1892754386" sldId="368"/>
        </pc:sldMkLst>
        <pc:spChg chg="add mod">
          <ac:chgData name="Wada, Ryuta/和田 龍太" userId="2d932581-5fbd-4652-aa43-e6a64ab27875" providerId="ADAL" clId="{E10660A4-D821-4728-834B-893D43E466A4}" dt="2025-04-25T09:11:15.332" v="1131" actId="20577"/>
          <ac:spMkLst>
            <pc:docMk/>
            <pc:sldMk cId="1892754386" sldId="368"/>
            <ac:spMk id="2" creationId="{3D2810A4-9E53-67BB-FAD5-3724C2878118}"/>
          </ac:spMkLst>
        </pc:spChg>
        <pc:spChg chg="del">
          <ac:chgData name="Wada, Ryuta/和田 龍太" userId="2d932581-5fbd-4652-aa43-e6a64ab27875" providerId="ADAL" clId="{E10660A4-D821-4728-834B-893D43E466A4}" dt="2025-04-25T09:11:12.261" v="1129" actId="478"/>
          <ac:spMkLst>
            <pc:docMk/>
            <pc:sldMk cId="1892754386" sldId="368"/>
            <ac:spMk id="4" creationId="{00000000-0000-0000-0000-000000000000}"/>
          </ac:spMkLst>
        </pc:spChg>
      </pc:sldChg>
      <pc:sldChg chg="modSp mod">
        <pc:chgData name="Wada, Ryuta/和田 龍太" userId="2d932581-5fbd-4652-aa43-e6a64ab27875" providerId="ADAL" clId="{E10660A4-D821-4728-834B-893D43E466A4}" dt="2025-04-25T09:11:02.206" v="1127" actId="20577"/>
        <pc:sldMkLst>
          <pc:docMk/>
          <pc:sldMk cId="397936421" sldId="369"/>
        </pc:sldMkLst>
        <pc:spChg chg="mod">
          <ac:chgData name="Wada, Ryuta/和田 龍太" userId="2d932581-5fbd-4652-aa43-e6a64ab27875" providerId="ADAL" clId="{E10660A4-D821-4728-834B-893D43E466A4}" dt="2025-04-25T09:11:02.206" v="1127" actId="20577"/>
          <ac:spMkLst>
            <pc:docMk/>
            <pc:sldMk cId="397936421" sldId="369"/>
            <ac:spMk id="39" creationId="{5889A437-D336-4124-A458-3B75CD56885B}"/>
          </ac:spMkLst>
        </pc:spChg>
      </pc:sldChg>
      <pc:sldChg chg="modSp mod">
        <pc:chgData name="Wada, Ryuta/和田 龍太" userId="2d932581-5fbd-4652-aa43-e6a64ab27875" providerId="ADAL" clId="{E10660A4-D821-4728-834B-893D43E466A4}" dt="2025-04-25T09:10:31.551" v="1124" actId="20577"/>
        <pc:sldMkLst>
          <pc:docMk/>
          <pc:sldMk cId="3813807984" sldId="370"/>
        </pc:sldMkLst>
        <pc:spChg chg="mod">
          <ac:chgData name="Wada, Ryuta/和田 龍太" userId="2d932581-5fbd-4652-aa43-e6a64ab27875" providerId="ADAL" clId="{E10660A4-D821-4728-834B-893D43E466A4}" dt="2025-04-25T09:10:31.551" v="1124" actId="20577"/>
          <ac:spMkLst>
            <pc:docMk/>
            <pc:sldMk cId="3813807984" sldId="370"/>
            <ac:spMk id="5" creationId="{4B7062FC-778E-21D8-3A1B-F1FA62ABE95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toyotajp-my.sharepoint.com/personal/1469999_tmc_twfr_toyota_co_jp/Documents/eki&#12304;&#12496;&#12483;&#12463;&#12450;&#12483;&#12503;&#28961;&#12375;&#12305;/&#39365;&#20253;&#21697;&#20445;&#23458;&#21697;&#25104;&#32318;&#25512;&#31227;&#29992;&#12464;&#12521;&#12501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toyotajp-my.sharepoint.com/personal/1469999_tmc_twfr_toyota_co_jp/Documents/eki&#12304;&#12496;&#12483;&#12463;&#12450;&#12483;&#12503;&#28961;&#12375;&#12305;/&#39365;&#20253;&#21697;&#20445;&#23458;&#21697;&#25104;&#32318;&#25512;&#31227;&#29992;&#12464;&#12521;&#12501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toyotajp-my.sharepoint.com/personal/1469999_tmc_twfr_toyota_co_jp/Documents/eki&#12304;&#12496;&#12483;&#12463;&#12450;&#12483;&#12503;&#28961;&#12375;&#12305;/&#39365;&#20253;&#21697;&#20445;&#23458;&#21697;&#25104;&#32318;&#25512;&#31227;&#29992;&#12464;&#12521;&#12501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r>
              <a:rPr lang="ja-JP" sz="2400"/>
              <a:t>一般ロング</a:t>
            </a:r>
            <a:r>
              <a:rPr lang="en-US" altLang="ja-JP" sz="2400"/>
              <a:t>A</a:t>
            </a:r>
            <a:endParaRPr lang="ja-JP" sz="2400"/>
          </a:p>
        </c:rich>
      </c:tx>
      <c:layout>
        <c:manualLayout>
          <c:xMode val="edge"/>
          <c:yMode val="edge"/>
          <c:x val="0.32170822397200355"/>
          <c:y val="2.82187001103936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4498534812506739"/>
          <c:w val="0.93888888888888888"/>
          <c:h val="0.58029183400267748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品保順位推移!$D$2</c:f>
              <c:strCache>
                <c:ptCount val="1"/>
                <c:pt idx="0">
                  <c:v>順位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品保順位推移!$B$10:$B$14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品保順位推移!$D$10:$D$14</c:f>
              <c:numCache>
                <c:formatCode>General</c:formatCode>
                <c:ptCount val="5"/>
                <c:pt idx="0">
                  <c:v>96</c:v>
                </c:pt>
                <c:pt idx="1">
                  <c:v>56</c:v>
                </c:pt>
                <c:pt idx="2">
                  <c:v>66</c:v>
                </c:pt>
                <c:pt idx="3">
                  <c:v>43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6E-42EA-BBFB-FDE095151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94599871"/>
        <c:axId val="494597471"/>
      </c:barChart>
      <c:lineChart>
        <c:grouping val="standard"/>
        <c:varyColors val="0"/>
        <c:ser>
          <c:idx val="4"/>
          <c:order val="1"/>
          <c:tx>
            <c:strRef>
              <c:f>品保順位推移!$G$2</c:f>
              <c:strCache>
                <c:ptCount val="1"/>
                <c:pt idx="0">
                  <c:v>Aﾍﾟｰｽ/km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品保順位推移!$B$10:$B$14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品保順位推移!$G$10:$G$14</c:f>
              <c:numCache>
                <c:formatCode>m:ss</c:formatCode>
                <c:ptCount val="5"/>
                <c:pt idx="0">
                  <c:v>2.4667861214193896E-3</c:v>
                </c:pt>
                <c:pt idx="1">
                  <c:v>2.3860632079361612E-3</c:v>
                </c:pt>
                <c:pt idx="2">
                  <c:v>2.5689925728745607E-3</c:v>
                </c:pt>
                <c:pt idx="3">
                  <c:v>2.4001863946158989E-3</c:v>
                </c:pt>
                <c:pt idx="4">
                  <c:v>2.2992522872469089E-3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B6E-42EA-BBFB-FDE095151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033231"/>
        <c:axId val="185031791"/>
      </c:lineChart>
      <c:catAx>
        <c:axId val="494599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7471"/>
        <c:crosses val="autoZero"/>
        <c:auto val="1"/>
        <c:lblAlgn val="ctr"/>
        <c:lblOffset val="100"/>
        <c:noMultiLvlLbl val="0"/>
      </c:catAx>
      <c:valAx>
        <c:axId val="494597471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9871"/>
        <c:crosses val="autoZero"/>
        <c:crossBetween val="between"/>
        <c:majorUnit val="20"/>
      </c:valAx>
      <c:valAx>
        <c:axId val="185031791"/>
        <c:scaling>
          <c:orientation val="minMax"/>
        </c:scaling>
        <c:delete val="0"/>
        <c:axPos val="r"/>
        <c:numFmt formatCode="m:ss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185033231"/>
        <c:crosses val="max"/>
        <c:crossBetween val="between"/>
      </c:valAx>
      <c:catAx>
        <c:axId val="18503323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5031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19192913385827"/>
          <c:y val="5.1862415691078592E-2"/>
          <c:w val="0.23560564304461937"/>
          <c:h val="0.129795281107506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sz="1100">
          <a:latin typeface="UD デジタル 教科書体 NK-B" panose="02020700000000000000" pitchFamily="18" charset="-128"/>
          <a:ea typeface="UD デジタル 教科書体 NK-B" panose="02020700000000000000" pitchFamily="18" charset="-128"/>
        </a:defRPr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r>
              <a:rPr lang="ja-JP" sz="2400"/>
              <a:t>一般ロング</a:t>
            </a:r>
            <a:r>
              <a:rPr lang="en-US" altLang="ja-JP" sz="2400"/>
              <a:t>B</a:t>
            </a:r>
            <a:endParaRPr lang="ja-JP" sz="2400"/>
          </a:p>
        </c:rich>
      </c:tx>
      <c:layout>
        <c:manualLayout>
          <c:xMode val="edge"/>
          <c:yMode val="edge"/>
          <c:x val="0.32170822397200355"/>
          <c:y val="2.82187001103936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4498534812506739"/>
          <c:w val="0.93888888888888888"/>
          <c:h val="0.5845421686746987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品保順位推移!$D$2</c:f>
              <c:strCache>
                <c:ptCount val="1"/>
                <c:pt idx="0">
                  <c:v>順位</c:v>
                </c:pt>
              </c:strCache>
            </c:strRef>
          </c:tx>
          <c:spPr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品保順位推移!$B$10:$B$14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品保順位推移!$H$10:$H$14</c:f>
              <c:numCache>
                <c:formatCode>General</c:formatCode>
                <c:ptCount val="5"/>
                <c:pt idx="0">
                  <c:v>285</c:v>
                </c:pt>
                <c:pt idx="1">
                  <c:v>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10-493B-9B57-C8E22B0598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94599871"/>
        <c:axId val="494597471"/>
      </c:barChart>
      <c:lineChart>
        <c:grouping val="standard"/>
        <c:varyColors val="0"/>
        <c:ser>
          <c:idx val="4"/>
          <c:order val="1"/>
          <c:tx>
            <c:strRef>
              <c:f>品保順位推移!$J$2</c:f>
              <c:strCache>
                <c:ptCount val="1"/>
                <c:pt idx="0">
                  <c:v>Bﾍﾟｰｽ/km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品保順位推移!$B$10:$B$14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品保順位推移!$J$10:$J$14</c:f>
              <c:numCache>
                <c:formatCode>m:ss</c:formatCode>
                <c:ptCount val="5"/>
                <c:pt idx="0">
                  <c:v>2.8120376434063402E-3</c:v>
                </c:pt>
                <c:pt idx="1">
                  <c:v>2.8082478352615872E-3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310-493B-9B57-C8E22B0598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033231"/>
        <c:axId val="185031791"/>
      </c:lineChart>
      <c:catAx>
        <c:axId val="494599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7471"/>
        <c:crosses val="autoZero"/>
        <c:auto val="1"/>
        <c:lblAlgn val="ctr"/>
        <c:lblOffset val="100"/>
        <c:noMultiLvlLbl val="0"/>
      </c:catAx>
      <c:valAx>
        <c:axId val="494597471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9871"/>
        <c:crosses val="autoZero"/>
        <c:crossBetween val="between"/>
        <c:majorUnit val="20"/>
      </c:valAx>
      <c:valAx>
        <c:axId val="185031791"/>
        <c:scaling>
          <c:orientation val="minMax"/>
        </c:scaling>
        <c:delete val="0"/>
        <c:axPos val="r"/>
        <c:numFmt formatCode="m:ss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185033231"/>
        <c:crosses val="max"/>
        <c:crossBetween val="between"/>
      </c:valAx>
      <c:catAx>
        <c:axId val="18503323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5031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19192913385827"/>
          <c:y val="5.1862415691078592E-2"/>
          <c:w val="0.23560564304461937"/>
          <c:h val="0.129795281107506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sz="1100">
          <a:latin typeface="UD デジタル 教科書体 NK-B" panose="02020700000000000000" pitchFamily="18" charset="-128"/>
          <a:ea typeface="UD デジタル 教科書体 NK-B" panose="02020700000000000000" pitchFamily="18" charset="-128"/>
        </a:defRPr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r>
              <a:rPr lang="ja-JP" altLang="en-US" sz="2400"/>
              <a:t>シニア</a:t>
            </a:r>
            <a:endParaRPr lang="ja-JP" sz="2400"/>
          </a:p>
        </c:rich>
      </c:tx>
      <c:layout>
        <c:manualLayout>
          <c:xMode val="edge"/>
          <c:yMode val="edge"/>
          <c:x val="0.41970198902606309"/>
          <c:y val="1.9717871485943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4498534812506739"/>
          <c:w val="0.93888888888888888"/>
          <c:h val="0.5987805766406254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品保順位推移!$D$19</c:f>
              <c:strCache>
                <c:ptCount val="1"/>
                <c:pt idx="0">
                  <c:v>ｼﾆｱ順位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品保順位推移!$B$27:$B$31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品保順位推移!$D$27:$D$31</c:f>
              <c:numCache>
                <c:formatCode>General</c:formatCode>
                <c:ptCount val="5"/>
                <c:pt idx="0">
                  <c:v>58</c:v>
                </c:pt>
                <c:pt idx="1">
                  <c:v>75</c:v>
                </c:pt>
                <c:pt idx="2">
                  <c:v>44</c:v>
                </c:pt>
                <c:pt idx="3">
                  <c:v>54</c:v>
                </c:pt>
                <c:pt idx="4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F0-4BCA-95DA-C1FA36BD1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94599871"/>
        <c:axId val="494597471"/>
      </c:barChart>
      <c:lineChart>
        <c:grouping val="standard"/>
        <c:varyColors val="0"/>
        <c:ser>
          <c:idx val="4"/>
          <c:order val="1"/>
          <c:tx>
            <c:strRef>
              <c:f>品保順位推移!$G$19</c:f>
              <c:strCache>
                <c:ptCount val="1"/>
                <c:pt idx="0">
                  <c:v>シﾍﾟｰｽ/km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品保順位推移!$B$27:$B$31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品保順位推移!$G$27:$G$31</c:f>
              <c:numCache>
                <c:formatCode>m:ss</c:formatCode>
                <c:ptCount val="5"/>
                <c:pt idx="0">
                  <c:v>3.0019449801381264E-3</c:v>
                </c:pt>
                <c:pt idx="1">
                  <c:v>3.1451400220870629E-3</c:v>
                </c:pt>
                <c:pt idx="2">
                  <c:v>3.5044868415271741E-3</c:v>
                </c:pt>
                <c:pt idx="3">
                  <c:v>3.1703149533573471E-3</c:v>
                </c:pt>
                <c:pt idx="4">
                  <c:v>2.9863721049757479E-3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F0-4BCA-95DA-C1FA36BD1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033231"/>
        <c:axId val="185031791"/>
      </c:lineChart>
      <c:catAx>
        <c:axId val="494599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7471"/>
        <c:crosses val="autoZero"/>
        <c:auto val="1"/>
        <c:lblAlgn val="ctr"/>
        <c:lblOffset val="100"/>
        <c:noMultiLvlLbl val="0"/>
      </c:catAx>
      <c:valAx>
        <c:axId val="494597471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9871"/>
        <c:crosses val="autoZero"/>
        <c:crossBetween val="between"/>
        <c:majorUnit val="20"/>
      </c:valAx>
      <c:valAx>
        <c:axId val="185031791"/>
        <c:scaling>
          <c:orientation val="minMax"/>
        </c:scaling>
        <c:delete val="0"/>
        <c:axPos val="r"/>
        <c:numFmt formatCode="m:ss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185033231"/>
        <c:crosses val="max"/>
        <c:crossBetween val="between"/>
      </c:valAx>
      <c:catAx>
        <c:axId val="18503323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5031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19192913385827"/>
          <c:y val="5.1862415691078592E-2"/>
          <c:w val="0.23560564304461937"/>
          <c:h val="0.129795281107506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sz="1100">
          <a:latin typeface="UD デジタル 教科書体 NK-B" panose="02020700000000000000" pitchFamily="18" charset="-128"/>
          <a:ea typeface="UD デジタル 教科書体 NK-B" panose="02020700000000000000" pitchFamily="18" charset="-128"/>
        </a:defRPr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r>
              <a:rPr lang="ja-JP" altLang="en-US" sz="2400"/>
              <a:t>女性</a:t>
            </a:r>
            <a:endParaRPr lang="ja-JP" sz="2400"/>
          </a:p>
        </c:rich>
      </c:tx>
      <c:layout>
        <c:manualLayout>
          <c:xMode val="edge"/>
          <c:yMode val="edge"/>
          <c:x val="0.38828452741927943"/>
          <c:y val="3.27760846326174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4498534812506739"/>
          <c:w val="0.93888888888888888"/>
          <c:h val="0.5987805766406254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品保順位推移!$H$19</c:f>
              <c:strCache>
                <c:ptCount val="1"/>
                <c:pt idx="0">
                  <c:v>女性順位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品保順位推移!$B$27:$B$31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品保順位推移!$H$27:$H$31</c:f>
              <c:numCache>
                <c:formatCode>General</c:formatCode>
                <c:ptCount val="5"/>
                <c:pt idx="1">
                  <c:v>24</c:v>
                </c:pt>
                <c:pt idx="2">
                  <c:v>10</c:v>
                </c:pt>
                <c:pt idx="3">
                  <c:v>11</c:v>
                </c:pt>
                <c:pt idx="4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DB-4329-82DE-163970AF37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94599871"/>
        <c:axId val="494597471"/>
      </c:barChart>
      <c:lineChart>
        <c:grouping val="standard"/>
        <c:varyColors val="0"/>
        <c:ser>
          <c:idx val="4"/>
          <c:order val="1"/>
          <c:tx>
            <c:strRef>
              <c:f>品保順位推移!$K$19</c:f>
              <c:strCache>
                <c:ptCount val="1"/>
                <c:pt idx="0">
                  <c:v>女ﾍﾟｰｽ/km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品保順位推移!$B$27:$B$31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品保順位推移!$K$27:$K$31</c:f>
              <c:numCache>
                <c:formatCode>m:ss</c:formatCode>
                <c:ptCount val="5"/>
                <c:pt idx="1">
                  <c:v>3.5484555539072675E-3</c:v>
                </c:pt>
                <c:pt idx="2">
                  <c:v>3.6287399499143271E-3</c:v>
                </c:pt>
                <c:pt idx="3">
                  <c:v>3.3458021612635075E-3</c:v>
                </c:pt>
                <c:pt idx="4">
                  <c:v>3.4938044071825512E-3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DB-4329-82DE-163970AF37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033231"/>
        <c:axId val="185031791"/>
      </c:lineChart>
      <c:catAx>
        <c:axId val="494599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7471"/>
        <c:crosses val="autoZero"/>
        <c:auto val="1"/>
        <c:lblAlgn val="ctr"/>
        <c:lblOffset val="100"/>
        <c:noMultiLvlLbl val="0"/>
      </c:catAx>
      <c:valAx>
        <c:axId val="49459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9871"/>
        <c:crosses val="autoZero"/>
        <c:crossBetween val="between"/>
        <c:majorUnit val="20"/>
      </c:valAx>
      <c:valAx>
        <c:axId val="185031791"/>
        <c:scaling>
          <c:orientation val="minMax"/>
        </c:scaling>
        <c:delete val="0"/>
        <c:axPos val="r"/>
        <c:numFmt formatCode="m:ss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185033231"/>
        <c:crosses val="max"/>
        <c:crossBetween val="between"/>
      </c:valAx>
      <c:catAx>
        <c:axId val="18503323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5031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8366489726752988"/>
          <c:y val="5.1862415691078592E-2"/>
          <c:w val="0.29385990395356082"/>
          <c:h val="0.129795281107506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sz="1100">
          <a:latin typeface="UD デジタル 教科書体 NK-B" panose="02020700000000000000" pitchFamily="18" charset="-128"/>
          <a:ea typeface="UD デジタル 教科書体 NK-B" panose="02020700000000000000" pitchFamily="18" charset="-128"/>
        </a:defRPr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07132-E199-4ED2-ACD0-B887B7667165}" type="datetimeFigureOut">
              <a:rPr kumimoji="1" lang="ja-JP" altLang="en-US" smtClean="0"/>
              <a:t>2025/5/13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2DFCF-DC8A-4F5A-A83A-1FD12D433F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013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DFCF-DC8A-4F5A-A83A-1FD12D433F54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07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260873-CD9D-423F-AA3D-50E39D588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9BB52F8-249F-478B-9CBA-CA9BF014D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DD9687-376B-40B6-9FC8-94083C8D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08D8DE-B78C-40C0-A205-B44E86A3B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6FD631-8C62-4B31-AC25-2C5050E86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1519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EAAF93-DD34-470A-B8B8-10D127784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3F58A10-DBDB-489F-9573-156AD79E3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77AAF0-AC60-40C7-AD96-A9651E5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4D7FBBC-AEDD-4FCD-B33A-029B6C09C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1B7B03-58B1-44D5-9E4A-1F24B360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1287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A0C236C-F075-478D-870C-B72057F220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A5934A-0DCD-47BD-8C4E-FD76EE2C5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EDDF4E-6F9B-4110-97FD-8EA995BF2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D1DBA7E-A7B9-4BF1-9B36-017945DF0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246E27-2234-4100-8E26-89E4D450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4204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2025/5/13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47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987F9A-2CEC-4A74-AF8B-10C048C4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502108-3F8B-45DA-B541-2B527D101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9E52040-1F50-4B3F-BFCD-EA4887824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DF988-79FF-4641-897B-964827AB1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E90FB0-54BA-4147-8935-735DA98D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222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9490D3-B52C-48A8-A54C-238B9991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AC06D4C-9653-444A-87F6-EE2E6AFD0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46C3C6-43D4-48AD-AD23-D5D81AB8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291987-CF3C-4135-A661-C709F269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EB0E61-515B-4838-871C-5D56F0E67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1245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F12D0D-A101-48A7-8109-577BFBA2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0E5EF7-75D5-439B-A372-DAC00BE64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56BA1D9-ED8B-4EB1-BE13-8A2020EBB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B219D74-0230-4960-8950-816B5DA33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941C73-8332-45C0-8EB6-201D546E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EC1B80-680C-4529-AF80-6DD69469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5743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AC121B-EBA2-4EA1-B133-9C2186C3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6C0A650-CC6B-4EBC-AE03-064EC37C5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6CF9054-03E2-4FCC-9ADF-D07328BAE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464548-9031-43CC-AB7B-2C6F087819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2230FA8-23DA-483A-BF79-C5717A5C37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85F0BDB-4420-4DF4-91DD-EB261A160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2025/5/13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69771ED-0A62-4076-9696-6ADB6B94B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A05A2CE-7725-422B-89B0-E073F0C9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47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342C81-99DF-411C-B0CB-0358AEBB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B28FFD1-1273-4437-90FF-7788AE2D6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2025/5/13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D6F8CED-907D-4657-9ED0-BEB1E4CB3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86A4AB7-E284-4D6D-A2FB-346A28909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7992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617875A-DC1B-438F-B349-E809427FE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2025/5/13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DB6F5D-B5B2-4812-A83C-1C5F65BF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63F1FD4-AABB-4D70-862B-BA74D947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163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6E550E-0395-4FBB-9439-CA3DAB7E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653BDC-B1C5-41C4-82F6-8D45ADFDE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06688A8-A41E-44B5-9818-F348B004D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E0A970A-FF20-41C0-BABD-5024090F8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6D39A1A-C8E4-4881-90B0-08BE90639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82AF01F-7C3E-49AF-A165-D6651B9C0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915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094887-4B96-4D9B-987F-BEE3138FB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3D7C28B-4634-490D-942D-7D322233C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4071747-98F4-491F-BB67-0002C4760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2EFF10-82B0-480F-9005-D6F584CCB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2025/5/13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49E4F0-181D-4110-A665-435DAF1D8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96A14B9-DF01-45CB-9549-11094350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24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71DF02-9ED9-4939-9884-44A7F766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DDEC11E-250F-40B8-AE02-5B14CD3FE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DFA05-2965-401F-AC46-01CF06C044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A99BD-8C71-48A8-9742-C5001B33DE3A}" type="datetimeFigureOut">
              <a:rPr kumimoji="1" lang="ja-JP" altLang="en-US" smtClean="0"/>
              <a:t>2025/5/13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126510-EE73-4F33-9C2D-A49604B2B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18D30A-06EE-49B8-8091-23D75E166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9713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png"/><Relationship Id="rId22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32F3B87-1120-476F-894B-1F8F28B714FF}"/>
              </a:ext>
            </a:extLst>
          </p:cNvPr>
          <p:cNvSpPr txBox="1"/>
          <p:nvPr/>
        </p:nvSpPr>
        <p:spPr>
          <a:xfrm>
            <a:off x="1131136" y="1536877"/>
            <a:ext cx="94923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１．幹事・選手代表（候補）紹介</a:t>
            </a:r>
            <a:endParaRPr lang="en-US" altLang="ja-JP" sz="32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en-US" altLang="ja-JP" sz="32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32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２．昨年までの活動経緯</a:t>
            </a:r>
            <a:endParaRPr lang="en-US" altLang="ja-JP" sz="32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en-US" altLang="ja-JP" sz="32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32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３．本年活動計画</a:t>
            </a:r>
            <a:endParaRPr lang="en-US" altLang="ja-JP" sz="32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en-US" altLang="ja-JP" sz="32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32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４．お願い事項</a:t>
            </a:r>
            <a:endParaRPr lang="en-US" altLang="ja-JP" sz="32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en-US" altLang="ja-JP" sz="32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32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５．ご意見いただきたい事項</a:t>
            </a:r>
            <a:endParaRPr kumimoji="1" lang="ja-JP" altLang="en-US" sz="32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98B64B0-9BE1-45CA-A8CA-F7724A325A08}"/>
              </a:ext>
            </a:extLst>
          </p:cNvPr>
          <p:cNvSpPr txBox="1"/>
          <p:nvPr/>
        </p:nvSpPr>
        <p:spPr>
          <a:xfrm>
            <a:off x="963330" y="330105"/>
            <a:ext cx="9492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品保親睦会駅伝　ご説明内容</a:t>
            </a:r>
            <a:endParaRPr kumimoji="1" lang="ja-JP" altLang="en-US" sz="32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E59DF61-2CDB-EDC1-5ACF-04003D284071}"/>
              </a:ext>
            </a:extLst>
          </p:cNvPr>
          <p:cNvSpPr txBox="1"/>
          <p:nvPr/>
        </p:nvSpPr>
        <p:spPr>
          <a:xfrm>
            <a:off x="8375374" y="2228671"/>
            <a:ext cx="3604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部長コメント</a:t>
            </a:r>
            <a:endParaRPr kumimoji="1" lang="en-US" altLang="ja-JP" dirty="0"/>
          </a:p>
          <a:p>
            <a:r>
              <a:rPr lang="ja-JP" altLang="en-US" dirty="0"/>
              <a:t>■壮行会は面着でやろう！</a:t>
            </a:r>
            <a:endParaRPr lang="en-US" altLang="ja-JP" dirty="0"/>
          </a:p>
          <a:p>
            <a:r>
              <a:rPr kumimoji="1" lang="ja-JP" altLang="en-US" dirty="0"/>
              <a:t>■開始時に部会で紹介しよう！</a:t>
            </a:r>
            <a:endParaRPr kumimoji="1" lang="en-US" altLang="ja-JP" dirty="0"/>
          </a:p>
          <a:p>
            <a:r>
              <a:rPr kumimoji="1" lang="ja-JP" altLang="en-US" dirty="0"/>
              <a:t>■ユニフォーム</a:t>
            </a:r>
            <a:r>
              <a:rPr kumimoji="1" lang="en-US" altLang="ja-JP" dirty="0"/>
              <a:t>OK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2186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F964510-C6DB-E449-A351-F7D7B6A3DEF2}"/>
              </a:ext>
            </a:extLst>
          </p:cNvPr>
          <p:cNvSpPr txBox="1"/>
          <p:nvPr/>
        </p:nvSpPr>
        <p:spPr>
          <a:xfrm>
            <a:off x="640922" y="1022555"/>
            <a:ext cx="102835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品質保証部では毎年全社駅伝に出場しており、一般ロング出場のチームは</a:t>
            </a:r>
            <a:endParaRPr kumimoji="1"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2017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年度より現行ユニフォームを使用してきた</a:t>
            </a:r>
            <a:endParaRPr kumimoji="1"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現行ユニフォーム使用開始から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年経過しており、全体的にほつれやよれ等の経年劣化が見え始めた</a:t>
            </a:r>
            <a:endParaRPr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kumimoji="1"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また</a:t>
            </a:r>
            <a:r>
              <a:rPr kumimoji="1"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24</a:t>
            </a:r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年度の大会では全体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19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位と過去最高順位を取り、更なる順位更新（目指せ優勝！）や</a:t>
            </a:r>
            <a:endParaRPr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チームのモチベーション維持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向上を図る為、</a:t>
            </a:r>
            <a:r>
              <a:rPr kumimoji="1"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2025</a:t>
            </a:r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年度より使用する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新ユニフォームを作成したい</a:t>
            </a:r>
            <a:endParaRPr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0112C8-103D-3924-E833-50D22C38D983}"/>
              </a:ext>
            </a:extLst>
          </p:cNvPr>
          <p:cNvSpPr txBox="1"/>
          <p:nvPr/>
        </p:nvSpPr>
        <p:spPr>
          <a:xfrm>
            <a:off x="443345" y="13072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背景</a:t>
            </a:r>
            <a:endParaRPr kumimoji="1" lang="en-US" altLang="ja-JP" sz="240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AD07722-5CF6-5D17-54E0-7CD3FAE9B9A2}"/>
              </a:ext>
            </a:extLst>
          </p:cNvPr>
          <p:cNvCxnSpPr>
            <a:cxnSpLocks/>
          </p:cNvCxnSpPr>
          <p:nvPr/>
        </p:nvCxnSpPr>
        <p:spPr>
          <a:xfrm>
            <a:off x="0" y="743331"/>
            <a:ext cx="11822545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8D6016-B2BC-7ED0-D714-B1E9B9B3E598}"/>
              </a:ext>
            </a:extLst>
          </p:cNvPr>
          <p:cNvSpPr/>
          <p:nvPr/>
        </p:nvSpPr>
        <p:spPr>
          <a:xfrm>
            <a:off x="129309" y="70617"/>
            <a:ext cx="314036" cy="5818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2B20D1E-AA38-C282-B2AE-288E844C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27" y="3528105"/>
            <a:ext cx="1984701" cy="279512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2C2772A-BCAB-CF90-F32D-83CC43479173}"/>
              </a:ext>
            </a:extLst>
          </p:cNvPr>
          <p:cNvSpPr txBox="1"/>
          <p:nvPr/>
        </p:nvSpPr>
        <p:spPr>
          <a:xfrm>
            <a:off x="762000" y="2881774"/>
            <a:ext cx="3837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〈</a:t>
            </a:r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参考</a:t>
            </a:r>
            <a:r>
              <a:rPr kumimoji="1"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〉</a:t>
            </a:r>
          </a:p>
          <a:p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現ユニフォーム（一般ロングチーム）</a:t>
            </a:r>
            <a:endParaRPr kumimoji="1"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1" name="図 10" descr="人, 草, グループ, 子供 が含まれている画像&#10;&#10;自動的に生成された説明">
            <a:extLst>
              <a:ext uri="{FF2B5EF4-FFF2-40B4-BE49-F238E27FC236}">
                <a16:creationId xmlns:a16="http://schemas.microsoft.com/office/drawing/2014/main" id="{A0D39901-DFD9-6767-0D46-517DA505F9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64" y="3571932"/>
            <a:ext cx="3726825" cy="279512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F69C0F5-B42A-54A1-8BCA-E4D078DA67BC}"/>
              </a:ext>
            </a:extLst>
          </p:cNvPr>
          <p:cNvSpPr txBox="1"/>
          <p:nvPr/>
        </p:nvSpPr>
        <p:spPr>
          <a:xfrm>
            <a:off x="5246282" y="3164645"/>
            <a:ext cx="449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祝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! 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過去最高順位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(19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位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一般ロングチーム</a:t>
            </a:r>
            <a:endParaRPr kumimoji="1"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9011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0112C8-103D-3924-E833-50D22C38D983}"/>
              </a:ext>
            </a:extLst>
          </p:cNvPr>
          <p:cNvSpPr txBox="1"/>
          <p:nvPr/>
        </p:nvSpPr>
        <p:spPr>
          <a:xfrm>
            <a:off x="443345" y="130729"/>
            <a:ext cx="4624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現状の課題と新ユニフォームの案</a:t>
            </a:r>
            <a:endParaRPr kumimoji="1" lang="en-US" altLang="ja-JP" sz="240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AD07722-5CF6-5D17-54E0-7CD3FAE9B9A2}"/>
              </a:ext>
            </a:extLst>
          </p:cNvPr>
          <p:cNvCxnSpPr>
            <a:cxnSpLocks/>
          </p:cNvCxnSpPr>
          <p:nvPr/>
        </p:nvCxnSpPr>
        <p:spPr>
          <a:xfrm>
            <a:off x="0" y="743331"/>
            <a:ext cx="11822545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8D6016-B2BC-7ED0-D714-B1E9B9B3E598}"/>
              </a:ext>
            </a:extLst>
          </p:cNvPr>
          <p:cNvSpPr/>
          <p:nvPr/>
        </p:nvSpPr>
        <p:spPr>
          <a:xfrm>
            <a:off x="129309" y="70617"/>
            <a:ext cx="314036" cy="5818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132C993-4522-0830-9979-CBD487ADADCB}"/>
              </a:ext>
            </a:extLst>
          </p:cNvPr>
          <p:cNvSpPr txBox="1"/>
          <p:nvPr/>
        </p:nvSpPr>
        <p:spPr>
          <a:xfrm>
            <a:off x="775854" y="1561068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〈</a:t>
            </a:r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現ユニフォームの課題点</a:t>
            </a:r>
            <a:r>
              <a:rPr kumimoji="1"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〉</a:t>
            </a:r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563448-C72E-9769-61C3-86D16CE85DAC}"/>
              </a:ext>
            </a:extLst>
          </p:cNvPr>
          <p:cNvSpPr txBox="1"/>
          <p:nvPr/>
        </p:nvSpPr>
        <p:spPr>
          <a:xfrm>
            <a:off x="1145309" y="1930400"/>
            <a:ext cx="9743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・サイズ感が全体的にタイトで動きにくい</a:t>
            </a:r>
            <a:endParaRPr kumimoji="1"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・他部署で類似デザインのユニフォームを使用しているチームがあり、選手を発見するのが難しい</a:t>
            </a:r>
            <a:endParaRPr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・「品質保証部代表として、チームを象徴する要素（チーム名、ロゴ等）を入れたい！」</a:t>
            </a:r>
            <a:endParaRPr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といった選手からの要望多数</a:t>
            </a:r>
            <a:endParaRPr kumimoji="1"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A5EB3D5-F69E-6E7C-3F5D-6A26B2DEFBC4}"/>
              </a:ext>
            </a:extLst>
          </p:cNvPr>
          <p:cNvSpPr txBox="1"/>
          <p:nvPr/>
        </p:nvSpPr>
        <p:spPr>
          <a:xfrm>
            <a:off x="775853" y="3698398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〈</a:t>
            </a:r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新ユニフォームの案</a:t>
            </a:r>
            <a:r>
              <a:rPr kumimoji="1"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〉</a:t>
            </a:r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1FC1D70-136F-BD7C-E43F-1CDBC25BEA0B}"/>
              </a:ext>
            </a:extLst>
          </p:cNvPr>
          <p:cNvSpPr txBox="1"/>
          <p:nvPr/>
        </p:nvSpPr>
        <p:spPr>
          <a:xfrm>
            <a:off x="1145309" y="4067730"/>
            <a:ext cx="4413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・他のチームと被らない独創的なデザイン</a:t>
            </a:r>
            <a:endParaRPr kumimoji="1"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・品保であることが分かるワンポイント</a:t>
            </a:r>
            <a:endParaRPr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・走りやすいサイズ感、素材</a:t>
            </a:r>
            <a:endParaRPr kumimoji="1"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・品保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T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シャツとの統一を図る為、色は青系</a:t>
            </a:r>
            <a:endParaRPr kumimoji="1"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4736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0112C8-103D-3924-E833-50D22C38D983}"/>
              </a:ext>
            </a:extLst>
          </p:cNvPr>
          <p:cNvSpPr txBox="1"/>
          <p:nvPr/>
        </p:nvSpPr>
        <p:spPr>
          <a:xfrm>
            <a:off x="443345" y="130729"/>
            <a:ext cx="3387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新ユニフォームデザイン</a:t>
            </a:r>
            <a:endParaRPr kumimoji="1" lang="en-US" altLang="ja-JP" sz="240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AD07722-5CF6-5D17-54E0-7CD3FAE9B9A2}"/>
              </a:ext>
            </a:extLst>
          </p:cNvPr>
          <p:cNvCxnSpPr>
            <a:cxnSpLocks/>
          </p:cNvCxnSpPr>
          <p:nvPr/>
        </p:nvCxnSpPr>
        <p:spPr>
          <a:xfrm>
            <a:off x="0" y="743331"/>
            <a:ext cx="11822545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8D6016-B2BC-7ED0-D714-B1E9B9B3E598}"/>
              </a:ext>
            </a:extLst>
          </p:cNvPr>
          <p:cNvSpPr/>
          <p:nvPr/>
        </p:nvSpPr>
        <p:spPr>
          <a:xfrm>
            <a:off x="129309" y="70617"/>
            <a:ext cx="314036" cy="5818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03FAB98-2242-4AB9-2B2E-B017AC39B63E}"/>
              </a:ext>
            </a:extLst>
          </p:cNvPr>
          <p:cNvSpPr txBox="1"/>
          <p:nvPr/>
        </p:nvSpPr>
        <p:spPr>
          <a:xfrm>
            <a:off x="544946" y="4383737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〈</a:t>
            </a:r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アピールポイント</a:t>
            </a:r>
            <a:r>
              <a:rPr kumimoji="1"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〉</a:t>
            </a:r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C1A61FE-2AA8-F743-8845-299A7F00E84B}"/>
              </a:ext>
            </a:extLst>
          </p:cNvPr>
          <p:cNvSpPr txBox="1"/>
          <p:nvPr/>
        </p:nvSpPr>
        <p:spPr>
          <a:xfrm>
            <a:off x="785091" y="4826679"/>
            <a:ext cx="77139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・他チームでは見ない二色縦割りデザインを採用</a:t>
            </a:r>
            <a:endParaRPr kumimoji="1"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・右胸にカスタマーファースト君を印刷</a:t>
            </a:r>
            <a:endParaRPr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kumimoji="1"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※</a:t>
            </a:r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品質保証部の文字は、過去お客様品質部との合同で出場したこともあり</a:t>
            </a:r>
            <a:endParaRPr kumimoji="1"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 合同チームや部署名変更があって</a:t>
            </a:r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も使用できるようにするため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不採用</a:t>
            </a:r>
            <a:endParaRPr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・走りやすい生地を採用</a:t>
            </a:r>
            <a:endParaRPr kumimoji="1"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BF063E9-82F4-6A49-DFF2-801DF8030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786" y="2291155"/>
            <a:ext cx="3847145" cy="189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A71BC5A-1732-AE0A-CFA7-845EC6786269}"/>
              </a:ext>
            </a:extLst>
          </p:cNvPr>
          <p:cNvSpPr txBox="1"/>
          <p:nvPr/>
        </p:nvSpPr>
        <p:spPr>
          <a:xfrm>
            <a:off x="544945" y="1045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〈</a:t>
            </a:r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暫定案</a:t>
            </a:r>
            <a:r>
              <a:rPr kumimoji="1"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〉</a:t>
            </a:r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8E7D6A8-DC3A-A574-9F33-10A57D770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2"/>
          <a:stretch/>
        </p:blipFill>
        <p:spPr>
          <a:xfrm>
            <a:off x="648352" y="1898096"/>
            <a:ext cx="1672871" cy="2312170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CBB92943-7912-2B40-A714-4353B7C3D49C}"/>
              </a:ext>
            </a:extLst>
          </p:cNvPr>
          <p:cNvGrpSpPr/>
          <p:nvPr/>
        </p:nvGrpSpPr>
        <p:grpSpPr>
          <a:xfrm>
            <a:off x="1061069" y="2294675"/>
            <a:ext cx="1569704" cy="645448"/>
            <a:chOff x="1587859" y="2148407"/>
            <a:chExt cx="1569704" cy="64544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5CB8D1C7-02E1-216B-4536-1018D9021EF4}"/>
                </a:ext>
              </a:extLst>
            </p:cNvPr>
            <p:cNvSpPr/>
            <p:nvPr/>
          </p:nvSpPr>
          <p:spPr>
            <a:xfrm>
              <a:off x="1587859" y="2148407"/>
              <a:ext cx="435674" cy="384233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E0FFACE6-FFE9-08B1-D908-3B0B7E22983E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2023533" y="2340524"/>
              <a:ext cx="1134030" cy="45333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93CE2E80-3775-E057-AAEB-E44F05A78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773" y="2157025"/>
            <a:ext cx="2142836" cy="15148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0CA47F6-0203-7C08-B547-FE0C5B583D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78" t="10618"/>
          <a:stretch/>
        </p:blipFill>
        <p:spPr>
          <a:xfrm>
            <a:off x="5306905" y="1714389"/>
            <a:ext cx="1758167" cy="271198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B6B5796-E775-9851-8BC7-67FBA6188832}"/>
              </a:ext>
            </a:extLst>
          </p:cNvPr>
          <p:cNvSpPr txBox="1"/>
          <p:nvPr/>
        </p:nvSpPr>
        <p:spPr>
          <a:xfrm>
            <a:off x="523869" y="1842401"/>
            <a:ext cx="575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</a:t>
            </a:r>
            <a:r>
              <a:rPr kumimoji="1" lang="ja-JP" altLang="en-US" sz="14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表）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8F90770-920E-9B40-42E4-462D4AB24254}"/>
              </a:ext>
            </a:extLst>
          </p:cNvPr>
          <p:cNvSpPr txBox="1"/>
          <p:nvPr/>
        </p:nvSpPr>
        <p:spPr>
          <a:xfrm>
            <a:off x="5066054" y="1877432"/>
            <a:ext cx="575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（裏</a:t>
            </a:r>
            <a:r>
              <a:rPr kumimoji="1" lang="ja-JP" altLang="en-US" sz="14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0CDA7CD-261F-8F81-9DE7-9B7DA4DAF093}"/>
              </a:ext>
            </a:extLst>
          </p:cNvPr>
          <p:cNvSpPr txBox="1"/>
          <p:nvPr/>
        </p:nvSpPr>
        <p:spPr>
          <a:xfrm>
            <a:off x="7280360" y="2287247"/>
            <a:ext cx="575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</a:t>
            </a:r>
            <a:r>
              <a:rPr kumimoji="1" lang="ja-JP" altLang="en-US" sz="14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表）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9702D28-701D-00BD-9B0F-1C8992A6E22A}"/>
              </a:ext>
            </a:extLst>
          </p:cNvPr>
          <p:cNvSpPr txBox="1"/>
          <p:nvPr/>
        </p:nvSpPr>
        <p:spPr>
          <a:xfrm>
            <a:off x="9357251" y="2300904"/>
            <a:ext cx="575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（裏</a:t>
            </a:r>
            <a:r>
              <a:rPr kumimoji="1" lang="ja-JP" altLang="en-US" sz="14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593307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0112C8-103D-3924-E833-50D22C38D983}"/>
              </a:ext>
            </a:extLst>
          </p:cNvPr>
          <p:cNvSpPr txBox="1"/>
          <p:nvPr/>
        </p:nvSpPr>
        <p:spPr>
          <a:xfrm>
            <a:off x="443345" y="130729"/>
            <a:ext cx="2627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発注数および費用</a:t>
            </a:r>
            <a:endParaRPr kumimoji="1" lang="en-US" altLang="ja-JP" sz="240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AD07722-5CF6-5D17-54E0-7CD3FAE9B9A2}"/>
              </a:ext>
            </a:extLst>
          </p:cNvPr>
          <p:cNvCxnSpPr>
            <a:cxnSpLocks/>
          </p:cNvCxnSpPr>
          <p:nvPr/>
        </p:nvCxnSpPr>
        <p:spPr>
          <a:xfrm>
            <a:off x="86475" y="745598"/>
            <a:ext cx="11822545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8D6016-B2BC-7ED0-D714-B1E9B9B3E598}"/>
              </a:ext>
            </a:extLst>
          </p:cNvPr>
          <p:cNvSpPr/>
          <p:nvPr/>
        </p:nvSpPr>
        <p:spPr>
          <a:xfrm>
            <a:off x="129309" y="70617"/>
            <a:ext cx="314036" cy="5818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132C993-4522-0830-9979-CBD487ADADCB}"/>
              </a:ext>
            </a:extLst>
          </p:cNvPr>
          <p:cNvSpPr txBox="1"/>
          <p:nvPr/>
        </p:nvSpPr>
        <p:spPr>
          <a:xfrm>
            <a:off x="12430706" y="15610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〈</a:t>
            </a:r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発注数</a:t>
            </a:r>
            <a:r>
              <a:rPr kumimoji="1"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〉</a:t>
            </a:r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563448-C72E-9769-61C3-86D16CE85DAC}"/>
              </a:ext>
            </a:extLst>
          </p:cNvPr>
          <p:cNvSpPr txBox="1"/>
          <p:nvPr/>
        </p:nvSpPr>
        <p:spPr>
          <a:xfrm>
            <a:off x="12800161" y="1930400"/>
            <a:ext cx="86004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上下</a:t>
            </a:r>
            <a:r>
              <a:rPr kumimoji="1"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24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セット　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※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一般ロング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チーム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16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名分（サイズ調整分も含め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セット要望）</a:t>
            </a:r>
            <a:endParaRPr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endParaRPr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内訳</a:t>
            </a:r>
            <a:endParaRPr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サイズ：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セット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 M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サイズ：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セット　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サイズ：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セット　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XL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サイズ：３セット</a:t>
            </a:r>
            <a:endParaRPr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A5EB3D5-F69E-6E7C-3F5D-6A26B2DEFBC4}"/>
              </a:ext>
            </a:extLst>
          </p:cNvPr>
          <p:cNvSpPr txBox="1"/>
          <p:nvPr/>
        </p:nvSpPr>
        <p:spPr>
          <a:xfrm>
            <a:off x="12430705" y="3394376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〈</a:t>
            </a:r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必要な費用</a:t>
            </a:r>
            <a:r>
              <a:rPr kumimoji="1"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〉</a:t>
            </a:r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1FC1D70-136F-BD7C-E43F-1CDBC25BEA0B}"/>
              </a:ext>
            </a:extLst>
          </p:cNvPr>
          <p:cNvSpPr txBox="1"/>
          <p:nvPr/>
        </p:nvSpPr>
        <p:spPr>
          <a:xfrm>
            <a:off x="12800161" y="3763708"/>
            <a:ext cx="7199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上：</a:t>
            </a:r>
            <a:r>
              <a:rPr kumimoji="1"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9,350</a:t>
            </a:r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円</a:t>
            </a:r>
            <a:r>
              <a:rPr kumimoji="1"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枚　　下：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7,480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円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枚　　上下セット：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16,830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円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セット</a:t>
            </a:r>
            <a:endParaRPr kumimoji="1"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endParaRPr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合計金額：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336,600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円</a:t>
            </a:r>
            <a:endParaRPr kumimoji="1"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D265DC4-5D71-032B-D8C3-449DD61DE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"/>
          <a:stretch/>
        </p:blipFill>
        <p:spPr bwMode="auto">
          <a:xfrm>
            <a:off x="1475771" y="1584446"/>
            <a:ext cx="1634375" cy="228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BC7F701-88D9-0E87-2C58-9B38E7611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74" y="4507511"/>
            <a:ext cx="2894613" cy="142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9783568-18ED-29D7-563D-B69E651828F4}"/>
              </a:ext>
            </a:extLst>
          </p:cNvPr>
          <p:cNvSpPr txBox="1"/>
          <p:nvPr/>
        </p:nvSpPr>
        <p:spPr>
          <a:xfrm>
            <a:off x="1624617" y="3861180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9,350</a:t>
            </a:r>
            <a:r>
              <a:rPr kumimoji="1"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円</a:t>
            </a:r>
            <a:r>
              <a:rPr kumimoji="1"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枚</a:t>
            </a:r>
            <a:endParaRPr kumimoji="1"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8FAF0FA-0DF8-0DDC-680F-587000D7257F}"/>
              </a:ext>
            </a:extLst>
          </p:cNvPr>
          <p:cNvSpPr txBox="1"/>
          <p:nvPr/>
        </p:nvSpPr>
        <p:spPr>
          <a:xfrm>
            <a:off x="1715136" y="5802844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7,480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円</a:t>
            </a:r>
            <a:r>
              <a:rPr lang="en-US" altLang="ja-JP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</a:t>
            </a:r>
            <a:r>
              <a:rPr lang="ja-JP" altLang="en-US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枚</a:t>
            </a:r>
            <a:endParaRPr kumimoji="1" lang="en-US" altLang="ja-JP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265E7F5-712E-AC42-14D5-BCF0C4410C9C}"/>
              </a:ext>
            </a:extLst>
          </p:cNvPr>
          <p:cNvSpPr txBox="1"/>
          <p:nvPr/>
        </p:nvSpPr>
        <p:spPr>
          <a:xfrm>
            <a:off x="1296279" y="938116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16,830</a:t>
            </a:r>
            <a:r>
              <a:rPr lang="ja-JP" altLang="en-US" b="1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円</a:t>
            </a:r>
            <a:r>
              <a:rPr lang="en-US" altLang="ja-JP" b="1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</a:t>
            </a:r>
            <a:r>
              <a:rPr lang="ja-JP" altLang="en-US" b="1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セット</a:t>
            </a:r>
            <a:endParaRPr kumimoji="1" lang="en-US" altLang="ja-JP" b="1">
              <a:solidFill>
                <a:srgbClr val="C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0AC1B25E-251D-523A-C089-171CBE2534A8}"/>
              </a:ext>
            </a:extLst>
          </p:cNvPr>
          <p:cNvSpPr/>
          <p:nvPr/>
        </p:nvSpPr>
        <p:spPr>
          <a:xfrm>
            <a:off x="443345" y="1378779"/>
            <a:ext cx="3891231" cy="479339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乗算記号 16">
            <a:extLst>
              <a:ext uri="{FF2B5EF4-FFF2-40B4-BE49-F238E27FC236}">
                <a16:creationId xmlns:a16="http://schemas.microsoft.com/office/drawing/2014/main" id="{9FB3D6F5-14DB-1DAB-5AD9-0DC325EDDCD3}"/>
              </a:ext>
            </a:extLst>
          </p:cNvPr>
          <p:cNvSpPr/>
          <p:nvPr/>
        </p:nvSpPr>
        <p:spPr>
          <a:xfrm>
            <a:off x="4189803" y="2775501"/>
            <a:ext cx="1326045" cy="1237699"/>
          </a:xfrm>
          <a:prstGeom prst="mathMultiply">
            <a:avLst>
              <a:gd name="adj1" fmla="val 7738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 descr="人, 草, グループ, 子供 が含まれている画像&#10;&#10;自動的に生成された説明">
            <a:extLst>
              <a:ext uri="{FF2B5EF4-FFF2-40B4-BE49-F238E27FC236}">
                <a16:creationId xmlns:a16="http://schemas.microsoft.com/office/drawing/2014/main" id="{A2584976-DC38-1DB8-5C32-6332A2FD19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970" y="2145906"/>
            <a:ext cx="3388174" cy="2541132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DB6C120-304C-CB52-7CE3-AFA38C1E1EBB}"/>
              </a:ext>
            </a:extLst>
          </p:cNvPr>
          <p:cNvSpPr txBox="1"/>
          <p:nvPr/>
        </p:nvSpPr>
        <p:spPr>
          <a:xfrm>
            <a:off x="5665129" y="1422568"/>
            <a:ext cx="2600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b="1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24</a:t>
            </a:r>
            <a:r>
              <a:rPr lang="ja-JP" altLang="en-US" b="1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セット</a:t>
            </a:r>
            <a:endParaRPr lang="en-US" altLang="ja-JP" b="1">
              <a:solidFill>
                <a:srgbClr val="C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en-US" altLang="ja-JP" b="1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kumimoji="1" lang="ja-JP" altLang="en-US" b="1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一般ロング</a:t>
            </a:r>
            <a:r>
              <a:rPr kumimoji="1" lang="en-US" altLang="ja-JP" b="1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</a:t>
            </a:r>
            <a:r>
              <a:rPr kumimoji="1" lang="ja-JP" altLang="en-US" b="1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チーム分</a:t>
            </a:r>
            <a:r>
              <a:rPr kumimoji="1" lang="en-US" altLang="ja-JP" b="1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B82DACE-93D4-6E50-2A97-288A06666EEF}"/>
              </a:ext>
            </a:extLst>
          </p:cNvPr>
          <p:cNvSpPr txBox="1"/>
          <p:nvPr/>
        </p:nvSpPr>
        <p:spPr>
          <a:xfrm>
            <a:off x="9787538" y="2886373"/>
            <a:ext cx="22974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合計：</a:t>
            </a:r>
            <a:endParaRPr lang="en-US" altLang="ja-JP" sz="2800" b="1">
              <a:solidFill>
                <a:srgbClr val="C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2800" b="1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336,600</a:t>
            </a:r>
            <a:r>
              <a:rPr lang="ja-JP" altLang="en-US" sz="2800" b="1">
                <a:solidFill>
                  <a:srgbClr val="C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円</a:t>
            </a:r>
            <a:endParaRPr kumimoji="1" lang="en-US" altLang="ja-JP" sz="2800" b="1">
              <a:solidFill>
                <a:srgbClr val="C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1" name="次の値と等しい 20">
            <a:extLst>
              <a:ext uri="{FF2B5EF4-FFF2-40B4-BE49-F238E27FC236}">
                <a16:creationId xmlns:a16="http://schemas.microsoft.com/office/drawing/2014/main" id="{68CBCDFD-F110-0F53-8E35-174C4473FEDA}"/>
              </a:ext>
            </a:extLst>
          </p:cNvPr>
          <p:cNvSpPr/>
          <p:nvPr/>
        </p:nvSpPr>
        <p:spPr>
          <a:xfrm>
            <a:off x="8965044" y="3070872"/>
            <a:ext cx="798894" cy="716256"/>
          </a:xfrm>
          <a:prstGeom prst="mathEqual">
            <a:avLst>
              <a:gd name="adj1" fmla="val 13591"/>
              <a:gd name="adj2" fmla="val 1176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DAE962E-92FA-3546-BEEA-7750B8702435}"/>
              </a:ext>
            </a:extLst>
          </p:cNvPr>
          <p:cNvSpPr txBox="1"/>
          <p:nvPr/>
        </p:nvSpPr>
        <p:spPr>
          <a:xfrm>
            <a:off x="701877" y="6248770"/>
            <a:ext cx="2026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00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ご参考：他メーカー価格</a:t>
            </a:r>
            <a:endParaRPr lang="en-US" altLang="ja-JP" sz="1400">
              <a:solidFill>
                <a:schemeClr val="bg1">
                  <a:lumMod val="50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en-US" altLang="ja-JP" sz="1400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16,000</a:t>
            </a:r>
            <a:r>
              <a:rPr kumimoji="1" lang="ja-JP" altLang="en-US" sz="1400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円台</a:t>
            </a:r>
            <a:r>
              <a:rPr kumimoji="1" lang="en-US" altLang="ja-JP" sz="1400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</a:t>
            </a:r>
            <a:r>
              <a:rPr kumimoji="1" lang="ja-JP" altLang="en-US" sz="1400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セット</a:t>
            </a:r>
            <a:endParaRPr kumimoji="1" lang="en-US" altLang="ja-JP" sz="1400">
              <a:solidFill>
                <a:schemeClr val="bg1">
                  <a:lumMod val="50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B029BCF-3E11-1881-376F-501728BF93B8}"/>
              </a:ext>
            </a:extLst>
          </p:cNvPr>
          <p:cNvSpPr txBox="1"/>
          <p:nvPr/>
        </p:nvSpPr>
        <p:spPr>
          <a:xfrm>
            <a:off x="6096000" y="4744307"/>
            <a:ext cx="21659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内訳</a:t>
            </a:r>
            <a:endParaRPr lang="en-US" altLang="ja-JP">
              <a:solidFill>
                <a:schemeClr val="bg1">
                  <a:lumMod val="50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サイズ：</a:t>
            </a:r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セット</a:t>
            </a:r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</a:p>
          <a:p>
            <a:r>
              <a:rPr lang="ja-JP" altLang="en-US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M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サイズ：</a:t>
            </a:r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7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セット</a:t>
            </a:r>
            <a:endParaRPr lang="en-US" altLang="ja-JP">
              <a:solidFill>
                <a:schemeClr val="bg1">
                  <a:lumMod val="50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サイズ：</a:t>
            </a:r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11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セット</a:t>
            </a:r>
            <a:endParaRPr lang="en-US" altLang="ja-JP">
              <a:solidFill>
                <a:schemeClr val="bg1">
                  <a:lumMod val="50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XL</a:t>
            </a:r>
            <a:r>
              <a:rPr lang="ja-JP" altLang="en-US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サイズ：３セット</a:t>
            </a:r>
            <a:endParaRPr lang="en-US" altLang="ja-JP">
              <a:solidFill>
                <a:schemeClr val="bg1">
                  <a:lumMod val="50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2029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0112C8-103D-3924-E833-50D22C38D983}"/>
              </a:ext>
            </a:extLst>
          </p:cNvPr>
          <p:cNvSpPr txBox="1"/>
          <p:nvPr/>
        </p:nvSpPr>
        <p:spPr>
          <a:xfrm>
            <a:off x="443345" y="130729"/>
            <a:ext cx="4514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参考）全社駅伝ユニフォーム変遷</a:t>
            </a:r>
            <a:endParaRPr kumimoji="1" lang="ja-JP" altLang="en-US" sz="240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AD07722-5CF6-5D17-54E0-7CD3FAE9B9A2}"/>
              </a:ext>
            </a:extLst>
          </p:cNvPr>
          <p:cNvCxnSpPr>
            <a:cxnSpLocks/>
          </p:cNvCxnSpPr>
          <p:nvPr/>
        </p:nvCxnSpPr>
        <p:spPr>
          <a:xfrm>
            <a:off x="0" y="743331"/>
            <a:ext cx="11822545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8D6016-B2BC-7ED0-D714-B1E9B9B3E598}"/>
              </a:ext>
            </a:extLst>
          </p:cNvPr>
          <p:cNvSpPr/>
          <p:nvPr/>
        </p:nvSpPr>
        <p:spPr>
          <a:xfrm>
            <a:off x="129309" y="70617"/>
            <a:ext cx="314036" cy="5818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19ACB2C-1B04-65C3-3394-00C6DF39E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132" y="1163423"/>
            <a:ext cx="1736725" cy="2445888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A7DFB5E-33B6-1320-D438-751583D5C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816" y="1163423"/>
            <a:ext cx="1394621" cy="237304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B5F7D9F-A168-73E0-29D0-87CE4F990A05}"/>
              </a:ext>
            </a:extLst>
          </p:cNvPr>
          <p:cNvSpPr txBox="1"/>
          <p:nvPr/>
        </p:nvSpPr>
        <p:spPr>
          <a:xfrm>
            <a:off x="2697576" y="766321"/>
            <a:ext cx="221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？？～</a:t>
            </a:r>
            <a:r>
              <a:rPr kumimoji="1" lang="en-US" altLang="ja-JP" sz="2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2008</a:t>
            </a:r>
            <a:endParaRPr kumimoji="1" lang="ja-JP" altLang="en-US" sz="2400" b="1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4BB50B7-8EBC-EAB9-B77A-AA99700B7BB3}"/>
              </a:ext>
            </a:extLst>
          </p:cNvPr>
          <p:cNvSpPr txBox="1"/>
          <p:nvPr/>
        </p:nvSpPr>
        <p:spPr>
          <a:xfrm>
            <a:off x="5704377" y="751983"/>
            <a:ext cx="2709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2009</a:t>
            </a:r>
            <a:r>
              <a:rPr lang="ja-JP" altLang="en-US" sz="2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～</a:t>
            </a:r>
            <a:r>
              <a:rPr lang="en-US" altLang="ja-JP" sz="2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2016</a:t>
            </a:r>
            <a:endParaRPr kumimoji="1" lang="ja-JP" altLang="en-US" sz="2400" b="1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8E47ECF-7FE0-9A7B-8585-73930D2C3B89}"/>
              </a:ext>
            </a:extLst>
          </p:cNvPr>
          <p:cNvSpPr txBox="1"/>
          <p:nvPr/>
        </p:nvSpPr>
        <p:spPr>
          <a:xfrm>
            <a:off x="9279896" y="751983"/>
            <a:ext cx="221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2017</a:t>
            </a:r>
            <a:r>
              <a:rPr kumimoji="1" lang="ja-JP" altLang="en-US" sz="2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～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746FB1F9-B63C-D532-7D11-060776813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990" y="3901945"/>
            <a:ext cx="1787263" cy="2591531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CF07DB5-670C-D412-8C3B-417B10BF4A1A}"/>
              </a:ext>
            </a:extLst>
          </p:cNvPr>
          <p:cNvSpPr txBox="1"/>
          <p:nvPr/>
        </p:nvSpPr>
        <p:spPr>
          <a:xfrm>
            <a:off x="74604" y="1448536"/>
            <a:ext cx="26963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一般</a:t>
            </a:r>
            <a:r>
              <a:rPr kumimoji="1" lang="ja-JP" altLang="en-US" sz="2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ロング</a:t>
            </a:r>
            <a:endParaRPr kumimoji="1" lang="en-US" altLang="ja-JP" sz="2400" b="1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2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２チーム</a:t>
            </a:r>
            <a:endParaRPr kumimoji="1" lang="en-US" altLang="ja-JP" sz="2400" b="1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20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（ランシャツ</a:t>
            </a:r>
            <a:r>
              <a:rPr lang="en-US" altLang="ja-JP" sz="20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</a:t>
            </a:r>
            <a:r>
              <a:rPr lang="ja-JP" altLang="en-US" sz="20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ランパンタイプのユニフォーム）</a:t>
            </a:r>
            <a:endParaRPr kumimoji="1" lang="ja-JP" altLang="en-US" sz="2000" b="1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CF3859E-6888-4E69-8A79-16037F192E54}"/>
              </a:ext>
            </a:extLst>
          </p:cNvPr>
          <p:cNvSpPr txBox="1"/>
          <p:nvPr/>
        </p:nvSpPr>
        <p:spPr>
          <a:xfrm>
            <a:off x="-514" y="4782211"/>
            <a:ext cx="2846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シニア女性</a:t>
            </a:r>
            <a:endParaRPr kumimoji="1" lang="en-US" altLang="ja-JP" sz="2400" b="1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2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（品保</a:t>
            </a:r>
            <a:r>
              <a:rPr lang="en-US" altLang="ja-JP" sz="2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T</a:t>
            </a:r>
            <a:r>
              <a:rPr lang="ja-JP" altLang="en-US" sz="2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シャツ）</a:t>
            </a:r>
            <a:endParaRPr kumimoji="1" lang="ja-JP" altLang="en-US" sz="2400" b="1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5CA21DB6-B5EA-4A43-AB60-1937B198F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367" y="3898822"/>
            <a:ext cx="1670421" cy="245286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F6D3A24-0BEA-7872-4C7D-4C0C6FBA5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8132" y="3802944"/>
            <a:ext cx="1670422" cy="2548741"/>
          </a:xfrm>
          <a:prstGeom prst="rect">
            <a:avLst/>
          </a:prstGeom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D6F4F9A3-B49D-9A14-E465-CB9FA178DD58}"/>
              </a:ext>
            </a:extLst>
          </p:cNvPr>
          <p:cNvSpPr/>
          <p:nvPr/>
        </p:nvSpPr>
        <p:spPr>
          <a:xfrm>
            <a:off x="3936760" y="6824629"/>
            <a:ext cx="3642360" cy="1253870"/>
          </a:xfrm>
          <a:prstGeom prst="wedgeRectCallout">
            <a:avLst>
              <a:gd name="adj1" fmla="val 22263"/>
              <a:gd name="adj2" fmla="val -821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/>
              <a:t>品保の幟（のぼり）が青色である為、青系の色味に</a:t>
            </a:r>
            <a:r>
              <a:rPr lang="en-US" altLang="ja-JP"/>
              <a:t>T</a:t>
            </a:r>
            <a:r>
              <a:rPr lang="ja-JP" altLang="en-US"/>
              <a:t>シャツやユニフォームも統一</a:t>
            </a:r>
            <a:endParaRPr kumimoji="1" lang="en-US" altLang="ja-JP"/>
          </a:p>
        </p:txBody>
      </p:sp>
      <p:sp>
        <p:nvSpPr>
          <p:cNvPr id="22" name="吹き出し: 四角形 21">
            <a:extLst>
              <a:ext uri="{FF2B5EF4-FFF2-40B4-BE49-F238E27FC236}">
                <a16:creationId xmlns:a16="http://schemas.microsoft.com/office/drawing/2014/main" id="{DBCD4CE7-224C-0C87-6F97-223E91BEA155}"/>
              </a:ext>
            </a:extLst>
          </p:cNvPr>
          <p:cNvSpPr/>
          <p:nvPr/>
        </p:nvSpPr>
        <p:spPr>
          <a:xfrm>
            <a:off x="-4172663" y="1730749"/>
            <a:ext cx="3642360" cy="1253870"/>
          </a:xfrm>
          <a:prstGeom prst="wedgeRectCallout">
            <a:avLst>
              <a:gd name="adj1" fmla="val 66719"/>
              <a:gd name="adj2" fmla="val 1054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/>
              <a:t>一般ロングは順位を狙う事もあり、より走りやすいﾗﾝｼｬﾂﾗﾝﾊﾟﾝ型のユニフォームで差別化</a:t>
            </a:r>
            <a:endParaRPr kumimoji="1" lang="en-US" altLang="ja-JP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373A31C-469B-3808-DEE0-1FD3568B23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366" y="1163422"/>
            <a:ext cx="1934181" cy="23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97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D6DCAB-5608-49E1-8CB0-646E3812A2F5}"/>
              </a:ext>
            </a:extLst>
          </p:cNvPr>
          <p:cNvSpPr txBox="1"/>
          <p:nvPr/>
        </p:nvSpPr>
        <p:spPr>
          <a:xfrm>
            <a:off x="2832101" y="3013501"/>
            <a:ext cx="7195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応援よろしくお願いします！</a:t>
            </a:r>
            <a:endParaRPr lang="en-US" altLang="ja-JP" sz="48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2778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6F5EF74-5DE4-46A6-9274-1271C804046D}"/>
              </a:ext>
            </a:extLst>
          </p:cNvPr>
          <p:cNvSpPr txBox="1"/>
          <p:nvPr/>
        </p:nvSpPr>
        <p:spPr>
          <a:xfrm>
            <a:off x="2498090" y="2598003"/>
            <a:ext cx="71958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おわり</a:t>
            </a:r>
            <a:endParaRPr lang="en-US" altLang="ja-JP" sz="48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48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（以下参考）</a:t>
            </a:r>
            <a:endParaRPr lang="en-US" altLang="ja-JP" sz="48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4171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246732-9469-452D-A8E9-149352FB27D0}"/>
              </a:ext>
            </a:extLst>
          </p:cNvPr>
          <p:cNvSpPr txBox="1"/>
          <p:nvPr/>
        </p:nvSpPr>
        <p:spPr>
          <a:xfrm>
            <a:off x="145143" y="0"/>
            <a:ext cx="5265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24</a:t>
            </a:r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年参加部員数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4D69A1B6-A088-46DC-B406-9E1669EFC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144327"/>
              </p:ext>
            </p:extLst>
          </p:nvPr>
        </p:nvGraphicFramePr>
        <p:xfrm>
          <a:off x="145143" y="666213"/>
          <a:ext cx="11500517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407">
                  <a:extLst>
                    <a:ext uri="{9D8B030D-6E8A-4147-A177-3AD203B41FA5}">
                      <a16:colId xmlns:a16="http://schemas.microsoft.com/office/drawing/2014/main" val="3288770464"/>
                    </a:ext>
                  </a:extLst>
                </a:gridCol>
                <a:gridCol w="1383408">
                  <a:extLst>
                    <a:ext uri="{9D8B030D-6E8A-4147-A177-3AD203B41FA5}">
                      <a16:colId xmlns:a16="http://schemas.microsoft.com/office/drawing/2014/main" val="1030132356"/>
                    </a:ext>
                  </a:extLst>
                </a:gridCol>
                <a:gridCol w="8850702">
                  <a:extLst>
                    <a:ext uri="{9D8B030D-6E8A-4147-A177-3AD203B41FA5}">
                      <a16:colId xmlns:a16="http://schemas.microsoft.com/office/drawing/2014/main" val="115629552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登録者数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各イベント参加者数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34627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スタッフ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</a:t>
                      </a:r>
                      <a:r>
                        <a:rPr kumimoji="1" lang="en-US" altLang="ja-JP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5</a:t>
                      </a:r>
                      <a:r>
                        <a:rPr kumimoji="1" lang="ja-JP" altLang="en-US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３名</a:t>
                      </a:r>
                      <a:endParaRPr kumimoji="1" lang="en-US" altLang="ja-JP" b="1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r>
                        <a:rPr kumimoji="1" lang="ja-JP" altLang="en-US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（幹事</a:t>
                      </a:r>
                      <a:r>
                        <a:rPr kumimoji="1" lang="en-US" altLang="ja-JP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5</a:t>
                      </a:r>
                      <a:r>
                        <a:rPr kumimoji="1" lang="ja-JP" altLang="en-US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名</a:t>
                      </a:r>
                      <a:r>
                        <a:rPr kumimoji="1" lang="en-US" altLang="ja-JP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b="1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■練習会１回以上参加：ラン</a:t>
                      </a:r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48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名　</a:t>
                      </a:r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walk3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名　マネ幹事</a:t>
                      </a:r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11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名　</a:t>
                      </a:r>
                      <a:endParaRPr kumimoji="1" lang="en-US" altLang="ja-JP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■決起会</a:t>
                      </a:r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BBQ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：</a:t>
                      </a:r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44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名</a:t>
                      </a:r>
                      <a:endParaRPr kumimoji="1" lang="en-US" altLang="ja-JP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■合宿（</a:t>
                      </a:r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回</a:t>
                      </a:r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：</a:t>
                      </a:r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27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名</a:t>
                      </a:r>
                      <a:endParaRPr kumimoji="1" lang="en-US" altLang="ja-JP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■全社駅伝：</a:t>
                      </a:r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3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チーム　選手</a:t>
                      </a:r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24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名、サポート</a:t>
                      </a:r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27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名、＋</a:t>
                      </a:r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α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（応援）</a:t>
                      </a:r>
                      <a:endParaRPr kumimoji="1" lang="en-US" altLang="ja-JP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28066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監査課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３</a:t>
                      </a:r>
                      <a:r>
                        <a:rPr kumimoji="1" lang="en-US" altLang="ja-JP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6</a:t>
                      </a:r>
                      <a:r>
                        <a:rPr kumimoji="1" lang="ja-JP" altLang="en-US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名</a:t>
                      </a:r>
                      <a:endParaRPr kumimoji="1" lang="en-US" altLang="ja-JP" b="1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r>
                        <a:rPr kumimoji="1" lang="en-US" altLang="ja-JP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kumimoji="1" lang="ja-JP" altLang="en-US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幹事</a:t>
                      </a:r>
                      <a:r>
                        <a:rPr kumimoji="1" lang="en-US" altLang="ja-JP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4</a:t>
                      </a:r>
                      <a:r>
                        <a:rPr kumimoji="1" lang="ja-JP" altLang="en-US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名</a:t>
                      </a:r>
                      <a:r>
                        <a:rPr kumimoji="1" lang="en-US" altLang="ja-JP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kumimoji="1" lang="ja-JP" altLang="en-US" b="1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kumimoji="1" lang="ja-JP" altLang="en-US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213448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部外</a:t>
                      </a:r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/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海外</a:t>
                      </a:r>
                      <a:endParaRPr kumimoji="1" lang="en-US" altLang="ja-JP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関係会社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１２名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kumimoji="1" lang="ja-JP" altLang="en-US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188357"/>
                  </a:ext>
                </a:extLst>
              </a:tr>
            </a:tbl>
          </a:graphicData>
        </a:graphic>
      </p:graphicFrame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F00654E-9F3D-49ED-8C86-4D63DB95F036}"/>
              </a:ext>
            </a:extLst>
          </p:cNvPr>
          <p:cNvSpPr txBox="1"/>
          <p:nvPr/>
        </p:nvSpPr>
        <p:spPr>
          <a:xfrm>
            <a:off x="36724" y="3081752"/>
            <a:ext cx="4003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全社大会チーム</a:t>
            </a:r>
            <a:r>
              <a:rPr lang="ja-JP" altLang="en-US" sz="32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　　　　　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5" name="テキスト ボックス 7">
            <a:extLst>
              <a:ext uri="{FF2B5EF4-FFF2-40B4-BE49-F238E27FC236}">
                <a16:creationId xmlns:a16="http://schemas.microsoft.com/office/drawing/2014/main" id="{F4B0ECEB-DE83-462C-89FE-D0140EDD0445}"/>
              </a:ext>
            </a:extLst>
          </p:cNvPr>
          <p:cNvSpPr txBox="1"/>
          <p:nvPr/>
        </p:nvSpPr>
        <p:spPr>
          <a:xfrm>
            <a:off x="0" y="3588086"/>
            <a:ext cx="1835675" cy="40147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8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■一般ロング</a:t>
            </a:r>
            <a:endParaRPr kumimoji="1" lang="en-US" altLang="ja-JP" sz="1800" b="1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7">
            <a:extLst>
              <a:ext uri="{FF2B5EF4-FFF2-40B4-BE49-F238E27FC236}">
                <a16:creationId xmlns:a16="http://schemas.microsoft.com/office/drawing/2014/main" id="{D42D5C12-59CB-48C8-9A39-FE5A64C244EA}"/>
              </a:ext>
            </a:extLst>
          </p:cNvPr>
          <p:cNvSpPr txBox="1"/>
          <p:nvPr/>
        </p:nvSpPr>
        <p:spPr>
          <a:xfrm>
            <a:off x="2100970" y="3588086"/>
            <a:ext cx="1835675" cy="40147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8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■</a:t>
            </a:r>
            <a:r>
              <a:rPr lang="ja-JP" altLang="en-US" sz="18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女性</a:t>
            </a:r>
            <a:endParaRPr kumimoji="1" lang="en-US" altLang="ja-JP" sz="1800" b="1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7">
            <a:extLst>
              <a:ext uri="{FF2B5EF4-FFF2-40B4-BE49-F238E27FC236}">
                <a16:creationId xmlns:a16="http://schemas.microsoft.com/office/drawing/2014/main" id="{88086AE4-D9DE-4665-B038-1FE84579E1F9}"/>
              </a:ext>
            </a:extLst>
          </p:cNvPr>
          <p:cNvSpPr txBox="1"/>
          <p:nvPr/>
        </p:nvSpPr>
        <p:spPr>
          <a:xfrm>
            <a:off x="4222005" y="3588086"/>
            <a:ext cx="1835675" cy="40147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8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■シニア</a:t>
            </a:r>
            <a:endParaRPr kumimoji="1" lang="en-US" altLang="ja-JP" sz="1800" b="1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7">
            <a:extLst>
              <a:ext uri="{FF2B5EF4-FFF2-40B4-BE49-F238E27FC236}">
                <a16:creationId xmlns:a16="http://schemas.microsoft.com/office/drawing/2014/main" id="{CEAB13A7-AE36-4E40-878D-C37DD8FAEBD1}"/>
              </a:ext>
            </a:extLst>
          </p:cNvPr>
          <p:cNvSpPr txBox="1"/>
          <p:nvPr/>
        </p:nvSpPr>
        <p:spPr>
          <a:xfrm>
            <a:off x="17791" y="6260799"/>
            <a:ext cx="2423657" cy="40147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19</a:t>
            </a:r>
            <a:r>
              <a:rPr lang="ja-JP" altLang="en-US" sz="24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位</a:t>
            </a:r>
            <a:r>
              <a:rPr lang="en-US" altLang="ja-JP" sz="18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/204</a:t>
            </a:r>
            <a:r>
              <a:rPr lang="ja-JP" altLang="en-US" sz="18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チーム</a:t>
            </a:r>
            <a:endParaRPr kumimoji="1" lang="en-US" altLang="ja-JP" sz="1800" b="1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テキスト ボックス 7">
            <a:extLst>
              <a:ext uri="{FF2B5EF4-FFF2-40B4-BE49-F238E27FC236}">
                <a16:creationId xmlns:a16="http://schemas.microsoft.com/office/drawing/2014/main" id="{772CBC07-5C54-411B-B229-160AA64A2138}"/>
              </a:ext>
            </a:extLst>
          </p:cNvPr>
          <p:cNvSpPr txBox="1"/>
          <p:nvPr/>
        </p:nvSpPr>
        <p:spPr>
          <a:xfrm>
            <a:off x="2138826" y="6260799"/>
            <a:ext cx="2083179" cy="40147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11</a:t>
            </a:r>
            <a:r>
              <a:rPr lang="ja-JP" altLang="en-US" sz="24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位</a:t>
            </a:r>
            <a:r>
              <a:rPr lang="en-US" altLang="ja-JP" sz="18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/22</a:t>
            </a:r>
            <a:r>
              <a:rPr lang="ja-JP" altLang="en-US" sz="18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チーム</a:t>
            </a:r>
            <a:endParaRPr kumimoji="1" lang="en-US" altLang="ja-JP" sz="1800" b="1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テキスト ボックス 7">
            <a:extLst>
              <a:ext uri="{FF2B5EF4-FFF2-40B4-BE49-F238E27FC236}">
                <a16:creationId xmlns:a16="http://schemas.microsoft.com/office/drawing/2014/main" id="{13A5A9CF-EE26-40E6-B4D0-9720340DFF47}"/>
              </a:ext>
            </a:extLst>
          </p:cNvPr>
          <p:cNvSpPr txBox="1"/>
          <p:nvPr/>
        </p:nvSpPr>
        <p:spPr>
          <a:xfrm>
            <a:off x="4222005" y="6260799"/>
            <a:ext cx="2083179" cy="40147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43</a:t>
            </a:r>
            <a:r>
              <a:rPr lang="ja-JP" altLang="en-US" sz="24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位</a:t>
            </a:r>
            <a:r>
              <a:rPr lang="en-US" altLang="ja-JP" sz="18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/66</a:t>
            </a:r>
            <a:r>
              <a:rPr lang="ja-JP" altLang="en-US" sz="18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チーム</a:t>
            </a:r>
            <a:endParaRPr kumimoji="1" lang="en-US" altLang="ja-JP" sz="1800" b="1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8AE21DF-7E8C-CA56-1294-7658376B4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36" y="3958845"/>
            <a:ext cx="1819392" cy="2304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E91A13C-765F-9BBE-4AE8-60D4140E1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834" y="3952238"/>
            <a:ext cx="1687296" cy="23040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EC35E40-189D-E773-9C18-18990F2EC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923" y="3956767"/>
            <a:ext cx="1717184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27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246732-9469-452D-A8E9-149352FB27D0}"/>
              </a:ext>
            </a:extLst>
          </p:cNvPr>
          <p:cNvSpPr txBox="1"/>
          <p:nvPr/>
        </p:nvSpPr>
        <p:spPr>
          <a:xfrm>
            <a:off x="145142" y="0"/>
            <a:ext cx="5595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近年の全社駅伝戦績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7" name="グラフ 6">
            <a:extLst>
              <a:ext uri="{FF2B5EF4-FFF2-40B4-BE49-F238E27FC236}">
                <a16:creationId xmlns:a16="http://schemas.microsoft.com/office/drawing/2014/main" id="{80F091EC-9ED6-6261-4B9C-ADEDC1B5DD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8784115"/>
              </p:ext>
            </p:extLst>
          </p:nvPr>
        </p:nvGraphicFramePr>
        <p:xfrm>
          <a:off x="168675" y="728662"/>
          <a:ext cx="5832000" cy="29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グラフ 7">
            <a:extLst>
              <a:ext uri="{FF2B5EF4-FFF2-40B4-BE49-F238E27FC236}">
                <a16:creationId xmlns:a16="http://schemas.microsoft.com/office/drawing/2014/main" id="{33379449-086F-4CCF-8A6D-2397886CAB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8828278"/>
              </p:ext>
            </p:extLst>
          </p:nvPr>
        </p:nvGraphicFramePr>
        <p:xfrm>
          <a:off x="6182245" y="728661"/>
          <a:ext cx="5832000" cy="29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テキスト ボックス 17">
            <a:extLst>
              <a:ext uri="{FF2B5EF4-FFF2-40B4-BE49-F238E27FC236}">
                <a16:creationId xmlns:a16="http://schemas.microsoft.com/office/drawing/2014/main" id="{0D6D7FA0-A0A8-679F-0817-A0F66D0E2752}"/>
              </a:ext>
            </a:extLst>
          </p:cNvPr>
          <p:cNvSpPr txBox="1"/>
          <p:nvPr/>
        </p:nvSpPr>
        <p:spPr>
          <a:xfrm>
            <a:off x="8956842" y="2078789"/>
            <a:ext cx="2418294" cy="908197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/>
              <a:t>19</a:t>
            </a:r>
            <a:r>
              <a:rPr kumimoji="1" lang="ja-JP" altLang="en-US" sz="1600"/>
              <a:t>年以降は出場無し</a:t>
            </a:r>
            <a:endParaRPr kumimoji="1" lang="en-US" altLang="ja-JP" sz="1600"/>
          </a:p>
          <a:p>
            <a:pPr algn="ctr"/>
            <a:r>
              <a:rPr kumimoji="1" lang="en-US" altLang="ja-JP" sz="1600" b="1">
                <a:solidFill>
                  <a:srgbClr val="FF0000"/>
                </a:solidFill>
                <a:highlight>
                  <a:srgbClr val="FFFF00"/>
                </a:highlight>
              </a:rPr>
              <a:t>25</a:t>
            </a:r>
            <a:r>
              <a:rPr kumimoji="1" lang="ja-JP" altLang="en-US" sz="1600" b="1">
                <a:solidFill>
                  <a:srgbClr val="FF0000"/>
                </a:solidFill>
                <a:highlight>
                  <a:srgbClr val="FFFF00"/>
                </a:highlight>
              </a:rPr>
              <a:t>年復活目標！</a:t>
            </a:r>
          </a:p>
        </p:txBody>
      </p:sp>
      <p:graphicFrame>
        <p:nvGraphicFramePr>
          <p:cNvPr id="10" name="グラフ 9">
            <a:extLst>
              <a:ext uri="{FF2B5EF4-FFF2-40B4-BE49-F238E27FC236}">
                <a16:creationId xmlns:a16="http://schemas.microsoft.com/office/drawing/2014/main" id="{E1EEB005-7529-4949-B5EC-BE498F5FBD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5692525"/>
              </p:ext>
            </p:extLst>
          </p:nvPr>
        </p:nvGraphicFramePr>
        <p:xfrm>
          <a:off x="168675" y="3807160"/>
          <a:ext cx="5832000" cy="29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グラフ 10">
            <a:extLst>
              <a:ext uri="{FF2B5EF4-FFF2-40B4-BE49-F238E27FC236}">
                <a16:creationId xmlns:a16="http://schemas.microsoft.com/office/drawing/2014/main" id="{EA1E8C2B-C82B-4827-AAAA-7288C954DD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3224450"/>
              </p:ext>
            </p:extLst>
          </p:nvPr>
        </p:nvGraphicFramePr>
        <p:xfrm>
          <a:off x="6182245" y="3801223"/>
          <a:ext cx="5832000" cy="29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B28D0B07-5A21-3BDF-92EC-D373A40442F0}"/>
              </a:ext>
            </a:extLst>
          </p:cNvPr>
          <p:cNvSpPr txBox="1"/>
          <p:nvPr/>
        </p:nvSpPr>
        <p:spPr>
          <a:xfrm>
            <a:off x="6644963" y="5205287"/>
            <a:ext cx="480457" cy="1096582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600"/>
              <a:t>出場無し</a:t>
            </a:r>
          </a:p>
        </p:txBody>
      </p:sp>
    </p:spTree>
    <p:extLst>
      <p:ext uri="{BB962C8B-B14F-4D97-AF65-F5344CB8AC3E}">
        <p14:creationId xmlns:p14="http://schemas.microsoft.com/office/powerpoint/2010/main" val="2756187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四角形: 角を丸くする 70">
            <a:extLst>
              <a:ext uri="{FF2B5EF4-FFF2-40B4-BE49-F238E27FC236}">
                <a16:creationId xmlns:a16="http://schemas.microsoft.com/office/drawing/2014/main" id="{1B926DD8-AFAE-4187-B93C-07F3FE1335D9}"/>
              </a:ext>
            </a:extLst>
          </p:cNvPr>
          <p:cNvSpPr/>
          <p:nvPr/>
        </p:nvSpPr>
        <p:spPr>
          <a:xfrm>
            <a:off x="6375589" y="749627"/>
            <a:ext cx="5642286" cy="6008478"/>
          </a:xfrm>
          <a:prstGeom prst="roundRect">
            <a:avLst>
              <a:gd name="adj" fmla="val 2508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AF6E208E-6740-49D2-98B1-C015CF5F08AB}"/>
              </a:ext>
            </a:extLst>
          </p:cNvPr>
          <p:cNvSpPr/>
          <p:nvPr/>
        </p:nvSpPr>
        <p:spPr>
          <a:xfrm>
            <a:off x="170767" y="749627"/>
            <a:ext cx="6027467" cy="6008478"/>
          </a:xfrm>
          <a:prstGeom prst="roundRect">
            <a:avLst>
              <a:gd name="adj" fmla="val 2508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8DAAEAE-0686-4575-B32E-4FBE9394B960}"/>
              </a:ext>
            </a:extLst>
          </p:cNvPr>
          <p:cNvSpPr txBox="1"/>
          <p:nvPr/>
        </p:nvSpPr>
        <p:spPr>
          <a:xfrm>
            <a:off x="244951" y="790641"/>
            <a:ext cx="1097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幹事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65E500-A8C4-41E7-9D09-752BE9208F1A}"/>
              </a:ext>
            </a:extLst>
          </p:cNvPr>
          <p:cNvSpPr txBox="1"/>
          <p:nvPr/>
        </p:nvSpPr>
        <p:spPr>
          <a:xfrm>
            <a:off x="6649093" y="799622"/>
            <a:ext cx="352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選手側代表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D0B0C4F-8700-4EA9-813A-ECEF0CFDBA55}"/>
              </a:ext>
            </a:extLst>
          </p:cNvPr>
          <p:cNvSpPr txBox="1"/>
          <p:nvPr/>
        </p:nvSpPr>
        <p:spPr>
          <a:xfrm>
            <a:off x="145143" y="0"/>
            <a:ext cx="4557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１．幹事・選手代表紹介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375ABE8C-EE1D-400C-B05F-72CAA6660EEF}"/>
              </a:ext>
            </a:extLst>
          </p:cNvPr>
          <p:cNvSpPr/>
          <p:nvPr/>
        </p:nvSpPr>
        <p:spPr>
          <a:xfrm>
            <a:off x="1698171" y="593246"/>
            <a:ext cx="3795484" cy="5721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活動企画運営サポート、</a:t>
            </a:r>
            <a:endParaRPr kumimoji="1" lang="en-US" altLang="ja-JP"/>
          </a:p>
          <a:p>
            <a:pPr algn="ctr"/>
            <a:r>
              <a:rPr kumimoji="1" lang="ja-JP" altLang="en-US"/>
              <a:t>部員への宣伝勧誘、会計処理　等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AEE557FB-7B36-4681-AED3-939E39057B38}"/>
              </a:ext>
            </a:extLst>
          </p:cNvPr>
          <p:cNvSpPr/>
          <p:nvPr/>
        </p:nvSpPr>
        <p:spPr>
          <a:xfrm>
            <a:off x="9511829" y="518735"/>
            <a:ext cx="2329544" cy="42511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活動全般企画運営</a:t>
            </a:r>
          </a:p>
        </p:txBody>
      </p:sp>
      <p:pic>
        <p:nvPicPr>
          <p:cNvPr id="3" name="図 2" descr="青いユニフォームを着た少年&#10;&#10;中程度の精度で自動的に生成された説明">
            <a:extLst>
              <a:ext uri="{FF2B5EF4-FFF2-40B4-BE49-F238E27FC236}">
                <a16:creationId xmlns:a16="http://schemas.microsoft.com/office/drawing/2014/main" id="{FF920E83-8B90-4E17-A572-877ED2A6BC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2" t="17974" r="32537" b="43045"/>
          <a:stretch/>
        </p:blipFill>
        <p:spPr>
          <a:xfrm>
            <a:off x="6530847" y="1402241"/>
            <a:ext cx="954694" cy="936000"/>
          </a:xfrm>
          <a:prstGeom prst="rect">
            <a:avLst/>
          </a:prstGeom>
        </p:spPr>
      </p:pic>
      <p:pic>
        <p:nvPicPr>
          <p:cNvPr id="23" name="図 22" descr="屋外にいる少年&#10;&#10;自動的に生成された説明">
            <a:extLst>
              <a:ext uri="{FF2B5EF4-FFF2-40B4-BE49-F238E27FC236}">
                <a16:creationId xmlns:a16="http://schemas.microsoft.com/office/drawing/2014/main" id="{4B2BDA05-F0D9-4F6D-BF9C-CEB8D5D58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3" t="4236" r="18581" b="13199"/>
          <a:stretch/>
        </p:blipFill>
        <p:spPr>
          <a:xfrm>
            <a:off x="9318202" y="3267387"/>
            <a:ext cx="878306" cy="936000"/>
          </a:xfrm>
          <a:prstGeom prst="rect">
            <a:avLst/>
          </a:prstGeom>
        </p:spPr>
      </p:pic>
      <p:pic>
        <p:nvPicPr>
          <p:cNvPr id="31" name="図 30" descr="白いシャツを着ている男性&#10;&#10;自動的に生成された説明">
            <a:extLst>
              <a:ext uri="{FF2B5EF4-FFF2-40B4-BE49-F238E27FC236}">
                <a16:creationId xmlns:a16="http://schemas.microsoft.com/office/drawing/2014/main" id="{1A693DF3-28AC-4AD2-95C5-5D61DE9C0C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5" r="14126" b="26867"/>
          <a:stretch/>
        </p:blipFill>
        <p:spPr>
          <a:xfrm>
            <a:off x="6618016" y="5096718"/>
            <a:ext cx="934603" cy="93600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DD80381-A1EB-4262-83AB-D64278E37DA8}"/>
              </a:ext>
            </a:extLst>
          </p:cNvPr>
          <p:cNvSpPr txBox="1"/>
          <p:nvPr/>
        </p:nvSpPr>
        <p:spPr>
          <a:xfrm>
            <a:off x="6317373" y="2346778"/>
            <a:ext cx="1466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KG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和田龍太</a:t>
            </a:r>
            <a:endParaRPr kumimoji="1"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監督</a:t>
            </a:r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85522B8-DC8D-4B9B-B305-CC7C433A8D7D}"/>
              </a:ext>
            </a:extLst>
          </p:cNvPr>
          <p:cNvSpPr txBox="1"/>
          <p:nvPr/>
        </p:nvSpPr>
        <p:spPr>
          <a:xfrm>
            <a:off x="6247545" y="6068212"/>
            <a:ext cx="1723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841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 坂尻雅</a:t>
            </a:r>
            <a:endParaRPr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（予算備品）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CB75672-42D6-41E9-B1B8-AB1398CEC31E}"/>
              </a:ext>
            </a:extLst>
          </p:cNvPr>
          <p:cNvSpPr txBox="1"/>
          <p:nvPr/>
        </p:nvSpPr>
        <p:spPr>
          <a:xfrm>
            <a:off x="500561" y="2220714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DQE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箕作隆弘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22F49536-75AE-4FCC-A4AF-A0AC36D2E42E}"/>
              </a:ext>
            </a:extLst>
          </p:cNvPr>
          <p:cNvSpPr txBox="1"/>
          <p:nvPr/>
        </p:nvSpPr>
        <p:spPr>
          <a:xfrm>
            <a:off x="500561" y="2408144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幹事長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F0EE502F-CA00-4F81-B00F-F49EF2F4896F}"/>
              </a:ext>
            </a:extLst>
          </p:cNvPr>
          <p:cNvSpPr txBox="1"/>
          <p:nvPr/>
        </p:nvSpPr>
        <p:spPr>
          <a:xfrm>
            <a:off x="2261940" y="2220714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DQE 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山形彰宏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4AF4042C-10DF-42F0-A2B9-0777578697B8}"/>
              </a:ext>
            </a:extLst>
          </p:cNvPr>
          <p:cNvSpPr txBox="1"/>
          <p:nvPr/>
        </p:nvSpPr>
        <p:spPr>
          <a:xfrm>
            <a:off x="2131313" y="2408144"/>
            <a:ext cx="1731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副部代表幹事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DA1CC1C-732B-4AB3-A92B-55FA93340C5E}"/>
              </a:ext>
            </a:extLst>
          </p:cNvPr>
          <p:cNvSpPr txBox="1"/>
          <p:nvPr/>
        </p:nvSpPr>
        <p:spPr>
          <a:xfrm>
            <a:off x="4112750" y="2220714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KP 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山口大貴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F488780E-2BC1-43DF-A6EE-36840476FBE6}"/>
              </a:ext>
            </a:extLst>
          </p:cNvPr>
          <p:cNvSpPr txBox="1"/>
          <p:nvPr/>
        </p:nvSpPr>
        <p:spPr>
          <a:xfrm>
            <a:off x="4112750" y="2408144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駅伝主幹事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F76DD5E4-EFB1-4F9B-B10F-48EB00013D46}"/>
              </a:ext>
            </a:extLst>
          </p:cNvPr>
          <p:cNvSpPr txBox="1"/>
          <p:nvPr/>
        </p:nvSpPr>
        <p:spPr>
          <a:xfrm>
            <a:off x="500561" y="3741150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SW3 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和田果歩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0259823-2D5B-4DBC-B833-0712B7CB6F7C}"/>
              </a:ext>
            </a:extLst>
          </p:cNvPr>
          <p:cNvSpPr txBox="1"/>
          <p:nvPr/>
        </p:nvSpPr>
        <p:spPr>
          <a:xfrm>
            <a:off x="2261940" y="3741150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DQE 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岩間健太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6E322292-C6EE-483C-90F1-0228677960CF}"/>
              </a:ext>
            </a:extLst>
          </p:cNvPr>
          <p:cNvSpPr txBox="1"/>
          <p:nvPr/>
        </p:nvSpPr>
        <p:spPr>
          <a:xfrm>
            <a:off x="4112750" y="3741150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QZ2 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平山恒輝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19E076BE-1961-4673-BE3C-A64974647016}"/>
              </a:ext>
            </a:extLst>
          </p:cNvPr>
          <p:cNvSpPr txBox="1"/>
          <p:nvPr/>
        </p:nvSpPr>
        <p:spPr>
          <a:xfrm>
            <a:off x="500561" y="5118244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CE 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葉京武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82D5ED46-8639-49B8-AF26-6D806FE77AD1}"/>
              </a:ext>
            </a:extLst>
          </p:cNvPr>
          <p:cNvSpPr txBox="1"/>
          <p:nvPr/>
        </p:nvSpPr>
        <p:spPr>
          <a:xfrm>
            <a:off x="2169618" y="5118244"/>
            <a:ext cx="161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811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内野卓哉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F0551390-55C0-471A-8996-FE69F0FD284A}"/>
              </a:ext>
            </a:extLst>
          </p:cNvPr>
          <p:cNvSpPr txBox="1"/>
          <p:nvPr/>
        </p:nvSpPr>
        <p:spPr>
          <a:xfrm>
            <a:off x="4112750" y="5118244"/>
            <a:ext cx="161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832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鈴木恭哉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991E3D8-0657-4EFB-94ED-CE60D23C918D}"/>
              </a:ext>
            </a:extLst>
          </p:cNvPr>
          <p:cNvSpPr txBox="1"/>
          <p:nvPr/>
        </p:nvSpPr>
        <p:spPr>
          <a:xfrm>
            <a:off x="500562" y="6455705"/>
            <a:ext cx="1517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841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野口拓己</a:t>
            </a: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63799556-03DE-490A-A2F7-6E483B7E5293}"/>
              </a:ext>
            </a:extLst>
          </p:cNvPr>
          <p:cNvSpPr txBox="1"/>
          <p:nvPr/>
        </p:nvSpPr>
        <p:spPr>
          <a:xfrm>
            <a:off x="2169619" y="6455705"/>
            <a:ext cx="161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921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　谷上将平</a:t>
            </a:r>
          </a:p>
        </p:txBody>
      </p:sp>
      <p:pic>
        <p:nvPicPr>
          <p:cNvPr id="2" name="図 1" descr="草の上に座っている男性&#10;&#10;低い精度で自動的に生成された説明">
            <a:extLst>
              <a:ext uri="{FF2B5EF4-FFF2-40B4-BE49-F238E27FC236}">
                <a16:creationId xmlns:a16="http://schemas.microsoft.com/office/drawing/2014/main" id="{F268D77C-5488-1557-0077-57408B869D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t="25916" r="33078" b="33143"/>
          <a:stretch/>
        </p:blipFill>
        <p:spPr>
          <a:xfrm>
            <a:off x="6600838" y="3258509"/>
            <a:ext cx="947908" cy="936000"/>
          </a:xfrm>
          <a:prstGeom prst="rect">
            <a:avLst/>
          </a:prstGeom>
        </p:spPr>
      </p:pic>
      <p:pic>
        <p:nvPicPr>
          <p:cNvPr id="5" name="コンテンツ プレースホルダー 10" descr="草の上に立っている少年&#10;&#10;自動的に生成された説明">
            <a:extLst>
              <a:ext uri="{FF2B5EF4-FFF2-40B4-BE49-F238E27FC236}">
                <a16:creationId xmlns:a16="http://schemas.microsoft.com/office/drawing/2014/main" id="{92A64D28-59AB-937D-1956-78D20314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5" t="12773" r="34703" b="48868"/>
          <a:stretch/>
        </p:blipFill>
        <p:spPr>
          <a:xfrm>
            <a:off x="7975691" y="5097665"/>
            <a:ext cx="910038" cy="936000"/>
          </a:xfrm>
        </p:spPr>
      </p:pic>
      <p:pic>
        <p:nvPicPr>
          <p:cNvPr id="9" name="図 8" descr="草の上にいる男&#10;&#10;自動的に生成された説明">
            <a:extLst>
              <a:ext uri="{FF2B5EF4-FFF2-40B4-BE49-F238E27FC236}">
                <a16:creationId xmlns:a16="http://schemas.microsoft.com/office/drawing/2014/main" id="{213C2A6A-9CF7-3C06-17E6-7305313414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6" t="29821" r="33553" b="23428"/>
          <a:stretch/>
        </p:blipFill>
        <p:spPr>
          <a:xfrm>
            <a:off x="9289128" y="1410658"/>
            <a:ext cx="936455" cy="936000"/>
          </a:xfrm>
          <a:prstGeom prst="rect">
            <a:avLst/>
          </a:prstGeom>
        </p:spPr>
      </p:pic>
      <p:pic>
        <p:nvPicPr>
          <p:cNvPr id="15" name="コンテンツ プレースホルダー 4" descr="ユニフォームを着ている男性&#10;&#10;低い精度で自動的に生成された説明">
            <a:extLst>
              <a:ext uri="{FF2B5EF4-FFF2-40B4-BE49-F238E27FC236}">
                <a16:creationId xmlns:a16="http://schemas.microsoft.com/office/drawing/2014/main" id="{134D90A9-6E8C-7BA3-42C0-6F413589EA1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4" t="22436" r="35604" b="48815"/>
          <a:stretch/>
        </p:blipFill>
        <p:spPr>
          <a:xfrm>
            <a:off x="7971102" y="3258509"/>
            <a:ext cx="963789" cy="936000"/>
          </a:xfrm>
          <a:prstGeom prst="rect">
            <a:avLst/>
          </a:prstGeom>
        </p:spPr>
      </p:pic>
      <p:pic>
        <p:nvPicPr>
          <p:cNvPr id="18" name="図 17" descr="森の中にいる少年&#10;&#10;自動的に生成された説明">
            <a:extLst>
              <a:ext uri="{FF2B5EF4-FFF2-40B4-BE49-F238E27FC236}">
                <a16:creationId xmlns:a16="http://schemas.microsoft.com/office/drawing/2014/main" id="{540978B0-E12E-9E14-A94B-CC69E4F010C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8" t="31052" r="33443" b="25829"/>
          <a:stretch/>
        </p:blipFill>
        <p:spPr>
          <a:xfrm>
            <a:off x="7953542" y="1402241"/>
            <a:ext cx="918073" cy="93600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26B677C-31D9-B320-796E-0219C0F07AC8}"/>
              </a:ext>
            </a:extLst>
          </p:cNvPr>
          <p:cNvSpPr txBox="1"/>
          <p:nvPr/>
        </p:nvSpPr>
        <p:spPr>
          <a:xfrm>
            <a:off x="7703158" y="2366803"/>
            <a:ext cx="1432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調プロ兼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SW3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尾野貴広</a:t>
            </a:r>
            <a:endParaRPr kumimoji="1"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副監督</a:t>
            </a:r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48BADA-0900-4EB4-E6D2-AA7398882F22}"/>
              </a:ext>
            </a:extLst>
          </p:cNvPr>
          <p:cNvSpPr txBox="1"/>
          <p:nvPr/>
        </p:nvSpPr>
        <p:spPr>
          <a:xfrm>
            <a:off x="9068690" y="2377060"/>
            <a:ext cx="1532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932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 安芸優一</a:t>
            </a:r>
            <a:endParaRPr kumimoji="1"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(Cap)</a:t>
            </a:r>
          </a:p>
        </p:txBody>
      </p:sp>
      <p:pic>
        <p:nvPicPr>
          <p:cNvPr id="26" name="図 25" descr="人, 建物, 横たわる, 男 が含まれている画像&#10;&#10;自動的に生成された説明">
            <a:extLst>
              <a:ext uri="{FF2B5EF4-FFF2-40B4-BE49-F238E27FC236}">
                <a16:creationId xmlns:a16="http://schemas.microsoft.com/office/drawing/2014/main" id="{302173DD-1D0F-4429-0AB8-9A13A0B38C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6" t="31836" r="50805" b="27458"/>
          <a:stretch/>
        </p:blipFill>
        <p:spPr>
          <a:xfrm rot="5400000">
            <a:off x="10740737" y="1422115"/>
            <a:ext cx="965403" cy="936000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20D7097-016D-E198-C459-F4C7FD34952C}"/>
              </a:ext>
            </a:extLst>
          </p:cNvPr>
          <p:cNvSpPr txBox="1"/>
          <p:nvPr/>
        </p:nvSpPr>
        <p:spPr>
          <a:xfrm>
            <a:off x="10508802" y="2369338"/>
            <a:ext cx="1532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831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 源馬功大</a:t>
            </a:r>
            <a:endParaRPr kumimoji="1"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副</a:t>
            </a:r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Cap)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E1B84DC-FB3D-C367-59AB-6375C094E9EA}"/>
              </a:ext>
            </a:extLst>
          </p:cNvPr>
          <p:cNvSpPr txBox="1"/>
          <p:nvPr/>
        </p:nvSpPr>
        <p:spPr>
          <a:xfrm>
            <a:off x="6351826" y="4210983"/>
            <a:ext cx="1466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KP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寺田周平</a:t>
            </a:r>
            <a:endParaRPr kumimoji="1"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歩監督</a:t>
            </a:r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EFB64E0-4D33-E7F9-D5B7-00DE86D7A7BE}"/>
              </a:ext>
            </a:extLst>
          </p:cNvPr>
          <p:cNvSpPr txBox="1"/>
          <p:nvPr/>
        </p:nvSpPr>
        <p:spPr>
          <a:xfrm>
            <a:off x="7619565" y="4196875"/>
            <a:ext cx="1563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932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 杉岡俊斗</a:t>
            </a:r>
            <a:endParaRPr kumimoji="1"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女監督</a:t>
            </a:r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F1A9C30-6138-3C8B-2691-E30A4E432351}"/>
              </a:ext>
            </a:extLst>
          </p:cNvPr>
          <p:cNvSpPr txBox="1"/>
          <p:nvPr/>
        </p:nvSpPr>
        <p:spPr>
          <a:xfrm>
            <a:off x="9025246" y="4194509"/>
            <a:ext cx="1563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932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 中山拓弥</a:t>
            </a:r>
            <a:endParaRPr kumimoji="1"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大臣</a:t>
            </a:r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pic>
        <p:nvPicPr>
          <p:cNvPr id="36" name="図 35" descr="青いシャツを着ている男性&#10;&#10;自動的に生成された説明">
            <a:extLst>
              <a:ext uri="{FF2B5EF4-FFF2-40B4-BE49-F238E27FC236}">
                <a16:creationId xmlns:a16="http://schemas.microsoft.com/office/drawing/2014/main" id="{52CF2FF6-07A2-0786-68CA-D2938AA2939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9" t="16475" r="39189" b="52487"/>
          <a:stretch/>
        </p:blipFill>
        <p:spPr>
          <a:xfrm>
            <a:off x="9330867" y="5085593"/>
            <a:ext cx="951784" cy="936000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6059EA0-FB28-3FE0-C5D4-71AC81EA245F}"/>
              </a:ext>
            </a:extLst>
          </p:cNvPr>
          <p:cNvSpPr txBox="1"/>
          <p:nvPr/>
        </p:nvSpPr>
        <p:spPr>
          <a:xfrm>
            <a:off x="7595772" y="6067256"/>
            <a:ext cx="1723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821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 伊藤新太</a:t>
            </a:r>
            <a:endParaRPr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（合宿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勧誘）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5E28A53-1E69-D2D6-E9E3-CF6935983122}"/>
              </a:ext>
            </a:extLst>
          </p:cNvPr>
          <p:cNvSpPr txBox="1"/>
          <p:nvPr/>
        </p:nvSpPr>
        <p:spPr>
          <a:xfrm>
            <a:off x="9031881" y="6057090"/>
            <a:ext cx="1723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MQK 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藤川泰成</a:t>
            </a:r>
            <a:endParaRPr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（合宿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勧誘）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CB290CE3-0374-9723-6090-86FCEA78F3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080" y="4156560"/>
            <a:ext cx="967954" cy="9360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384FF0E-8620-8B29-890D-CEBE0AE701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9830" y="1261517"/>
            <a:ext cx="997932" cy="93600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A8EFD794-550F-584A-9286-CCC57B38E6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35534" y="1308287"/>
            <a:ext cx="981890" cy="936000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471F4237-F07E-6D20-227A-35EAB41484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23868" y="1292142"/>
            <a:ext cx="944346" cy="9360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28C03B39-4E16-CDC6-CFF6-C39B0BA67E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1494" y="5417211"/>
            <a:ext cx="885404" cy="936000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2CC3844E-9184-9212-2608-F47E338A776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6066" y="5439324"/>
            <a:ext cx="1034540" cy="936000"/>
          </a:xfrm>
          <a:prstGeom prst="rect">
            <a:avLst/>
          </a:prstGeom>
        </p:spPr>
      </p:pic>
      <p:pic>
        <p:nvPicPr>
          <p:cNvPr id="73" name="図 72" descr="青いシャツを着ている女性&#10;&#10;自動的に生成された説明">
            <a:extLst>
              <a:ext uri="{FF2B5EF4-FFF2-40B4-BE49-F238E27FC236}">
                <a16:creationId xmlns:a16="http://schemas.microsoft.com/office/drawing/2014/main" id="{796528D2-79DC-7EFA-80B9-D2F3A2C17F81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3" t="-1641" r="8273" b="39321"/>
          <a:stretch/>
        </p:blipFill>
        <p:spPr>
          <a:xfrm>
            <a:off x="788560" y="2766316"/>
            <a:ext cx="914051" cy="945180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96E862C2-17DA-ACA5-3603-B274EE1E2C4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04589" y="4156568"/>
            <a:ext cx="922050" cy="922050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0F623E2A-73DF-7967-E180-96802128988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8" t="15014" r="25220" b="21615"/>
          <a:stretch/>
        </p:blipFill>
        <p:spPr>
          <a:xfrm flipH="1">
            <a:off x="2558920" y="4149593"/>
            <a:ext cx="790605" cy="936000"/>
          </a:xfrm>
          <a:prstGeom prst="rect">
            <a:avLst/>
          </a:prstGeom>
          <a:ln w="76200">
            <a:noFill/>
          </a:ln>
        </p:spPr>
      </p:pic>
      <p:pic>
        <p:nvPicPr>
          <p:cNvPr id="4" name="図 3" descr="飛行機の窓から顔を出している男性&#10;&#10;自動的に生成された説明">
            <a:extLst>
              <a:ext uri="{FF2B5EF4-FFF2-40B4-BE49-F238E27FC236}">
                <a16:creationId xmlns:a16="http://schemas.microsoft.com/office/drawing/2014/main" id="{E4B361C4-65E5-9CA9-A160-ED2992036970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0" r="17978" b="10344"/>
          <a:stretch/>
        </p:blipFill>
        <p:spPr>
          <a:xfrm>
            <a:off x="4322776" y="2771061"/>
            <a:ext cx="1090299" cy="969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01CFA9-E7FB-9881-F6B0-1306C26D69DC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-1567" t="15703" r="1567" b="14444"/>
          <a:stretch/>
        </p:blipFill>
        <p:spPr>
          <a:xfrm>
            <a:off x="2436064" y="2769440"/>
            <a:ext cx="991453" cy="95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1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0EB0D901-BD4C-4D42-9238-B8BEB4E4F875}"/>
              </a:ext>
            </a:extLst>
          </p:cNvPr>
          <p:cNvSpPr txBox="1"/>
          <p:nvPr/>
        </p:nvSpPr>
        <p:spPr>
          <a:xfrm>
            <a:off x="145143" y="0"/>
            <a:ext cx="4557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２．昨年の活動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5B7A3F2-9DEB-A4DE-BC53-3C4D39985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019" y="830181"/>
            <a:ext cx="3800435" cy="20784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EDCC25C-1DF2-8BF4-9F14-6710A8B17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61" y="781477"/>
            <a:ext cx="1867258" cy="12697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032623C-6294-9F81-ABFF-1A54ADAD1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61" y="1990648"/>
            <a:ext cx="1861234" cy="1029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782BF85-3986-C375-2B07-D46DBA787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504" y="5247455"/>
            <a:ext cx="1343616" cy="1137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4DE6031-003E-CD59-319C-AE54196FF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4418" y="4007936"/>
            <a:ext cx="1199598" cy="12115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AE02D27-DF3E-2265-686E-4F7AA6E66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4016" y="4992381"/>
            <a:ext cx="1823483" cy="15985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0AE8E6A-FA9C-23C2-BE11-067FAFBE00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1483" y="3857258"/>
            <a:ext cx="1750403" cy="12659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70A2D111-435B-B3CA-761E-1AE5243DB4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596" y="4821095"/>
            <a:ext cx="1960044" cy="14256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97A665E-CE03-AC77-A55B-36EC1FD4C2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2923" y="5042490"/>
            <a:ext cx="2371206" cy="10518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19802A9-123B-CF84-073A-DC1E163BE0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51" y="3659428"/>
            <a:ext cx="1533446" cy="1147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24AFB893-F095-FB8D-6F5D-883ACC5B09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4146" y="3689813"/>
            <a:ext cx="2048817" cy="13526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99C61156-AA54-AA9B-FA7C-8F82791948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67284" y="231382"/>
            <a:ext cx="1469522" cy="13244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9533E332-4AFB-45E2-F2AC-5E269AF92B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3382" y="3644934"/>
            <a:ext cx="1516380" cy="14027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7CD5FBC-3950-3D5C-BE1D-B927156DB906}"/>
              </a:ext>
            </a:extLst>
          </p:cNvPr>
          <p:cNvSpPr txBox="1"/>
          <p:nvPr/>
        </p:nvSpPr>
        <p:spPr>
          <a:xfrm>
            <a:off x="467842" y="2936478"/>
            <a:ext cx="5186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</a:t>
            </a:r>
            <a:r>
              <a:rPr lang="ja-JP" altLang="en-US" sz="2000"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月　スポセンコース体験と</a:t>
            </a:r>
            <a:r>
              <a:rPr lang="en-US" altLang="ja-JP" sz="2000"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BBQ</a:t>
            </a:r>
            <a:r>
              <a:rPr lang="ja-JP" altLang="en-US" sz="2000"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で結束固め</a:t>
            </a:r>
            <a:endParaRPr lang="en-US" altLang="ja-JP" sz="2000">
              <a:highlight>
                <a:srgbClr val="FFFF00"/>
              </a:highlight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5" name="矢印: 右 34">
            <a:extLst>
              <a:ext uri="{FF2B5EF4-FFF2-40B4-BE49-F238E27FC236}">
                <a16:creationId xmlns:a16="http://schemas.microsoft.com/office/drawing/2014/main" id="{B1835304-824D-1748-02F4-57E19CD46F84}"/>
              </a:ext>
            </a:extLst>
          </p:cNvPr>
          <p:cNvSpPr/>
          <p:nvPr/>
        </p:nvSpPr>
        <p:spPr>
          <a:xfrm>
            <a:off x="5980253" y="408486"/>
            <a:ext cx="806461" cy="263689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AEC7240F-D8A7-247D-3A07-E4BDDBB32E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2358" y="176791"/>
            <a:ext cx="1694926" cy="14247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19CD78D5-339D-825F-FBBF-843F50940F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04434" y="1555824"/>
            <a:ext cx="1986324" cy="14159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ABAF5CA8-E67C-F2E1-9446-C781A623D1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82407" y="1550848"/>
            <a:ext cx="1711614" cy="1490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FA4BE07-4C21-27DC-7BED-23B9154A1EFB}"/>
              </a:ext>
            </a:extLst>
          </p:cNvPr>
          <p:cNvSpPr txBox="1"/>
          <p:nvPr/>
        </p:nvSpPr>
        <p:spPr>
          <a:xfrm>
            <a:off x="6902461" y="2967721"/>
            <a:ext cx="5186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毎週ウォークやランで交流深め体力強化！</a:t>
            </a:r>
            <a:endParaRPr lang="en-US" altLang="ja-JP" sz="2000">
              <a:highlight>
                <a:srgbClr val="FFFF00"/>
              </a:highlight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3" name="矢印: 右 42">
            <a:extLst>
              <a:ext uri="{FF2B5EF4-FFF2-40B4-BE49-F238E27FC236}">
                <a16:creationId xmlns:a16="http://schemas.microsoft.com/office/drawing/2014/main" id="{298D7CC6-9B3C-B71C-D5CD-89C2BF1309D1}"/>
              </a:ext>
            </a:extLst>
          </p:cNvPr>
          <p:cNvSpPr/>
          <p:nvPr/>
        </p:nvSpPr>
        <p:spPr>
          <a:xfrm rot="5400000">
            <a:off x="9602187" y="1932608"/>
            <a:ext cx="612908" cy="345364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FCD94BF-57AC-9E65-6701-6FC1208DFF9F}"/>
              </a:ext>
            </a:extLst>
          </p:cNvPr>
          <p:cNvSpPr txBox="1"/>
          <p:nvPr/>
        </p:nvSpPr>
        <p:spPr>
          <a:xfrm>
            <a:off x="8033142" y="6354593"/>
            <a:ext cx="4158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</a:t>
            </a:r>
            <a:r>
              <a:rPr lang="ja-JP" altLang="en-US" sz="2000"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月　合宿で親睦</a:t>
            </a:r>
            <a:r>
              <a:rPr lang="en-US" altLang="ja-JP" sz="2000"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</a:t>
            </a:r>
            <a:r>
              <a:rPr lang="ja-JP" altLang="en-US" sz="2000"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走力を強化！</a:t>
            </a:r>
            <a:endParaRPr lang="en-US" altLang="ja-JP" sz="2000">
              <a:highlight>
                <a:srgbClr val="FFFF00"/>
              </a:highlight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6" name="矢印: 右 45">
            <a:extLst>
              <a:ext uri="{FF2B5EF4-FFF2-40B4-BE49-F238E27FC236}">
                <a16:creationId xmlns:a16="http://schemas.microsoft.com/office/drawing/2014/main" id="{753997A1-02BF-AB2C-C83E-4577BA36B986}"/>
              </a:ext>
            </a:extLst>
          </p:cNvPr>
          <p:cNvSpPr/>
          <p:nvPr/>
        </p:nvSpPr>
        <p:spPr>
          <a:xfrm flipH="1">
            <a:off x="7342879" y="3810503"/>
            <a:ext cx="838942" cy="242178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63D221A7-064D-059C-39FC-AF63F216061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9509"/>
          <a:stretch/>
        </p:blipFill>
        <p:spPr>
          <a:xfrm>
            <a:off x="5426663" y="5021396"/>
            <a:ext cx="1848749" cy="11842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7302E4D-6C6E-03CD-740D-49961E02AE81}"/>
              </a:ext>
            </a:extLst>
          </p:cNvPr>
          <p:cNvSpPr txBox="1"/>
          <p:nvPr/>
        </p:nvSpPr>
        <p:spPr>
          <a:xfrm>
            <a:off x="5093877" y="6167561"/>
            <a:ext cx="2673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11</a:t>
            </a:r>
            <a:r>
              <a:rPr lang="ja-JP" altLang="en-US" sz="2000"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月　部員応援練習会で最後の仕上げ！</a:t>
            </a:r>
            <a:endParaRPr lang="en-US" altLang="ja-JP" sz="2000">
              <a:highlight>
                <a:srgbClr val="FFFF00"/>
              </a:highlight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35336B4A-1E63-923B-FAB2-7247A629FDB7}"/>
              </a:ext>
            </a:extLst>
          </p:cNvPr>
          <p:cNvSpPr txBox="1"/>
          <p:nvPr/>
        </p:nvSpPr>
        <p:spPr>
          <a:xfrm>
            <a:off x="7106884" y="260257"/>
            <a:ext cx="851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ラン</a:t>
            </a:r>
            <a:endParaRPr lang="en-US" altLang="ja-JP" sz="200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65FAC96-0D0E-E371-0F02-09C02D11CD12}"/>
              </a:ext>
            </a:extLst>
          </p:cNvPr>
          <p:cNvSpPr txBox="1"/>
          <p:nvPr/>
        </p:nvSpPr>
        <p:spPr>
          <a:xfrm>
            <a:off x="8722947" y="960303"/>
            <a:ext cx="851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walk</a:t>
            </a:r>
          </a:p>
        </p:txBody>
      </p:sp>
      <p:sp>
        <p:nvSpPr>
          <p:cNvPr id="62" name="矢印: 右 61">
            <a:extLst>
              <a:ext uri="{FF2B5EF4-FFF2-40B4-BE49-F238E27FC236}">
                <a16:creationId xmlns:a16="http://schemas.microsoft.com/office/drawing/2014/main" id="{417A5224-B7D4-DEF3-D696-320203E4C9AC}"/>
              </a:ext>
            </a:extLst>
          </p:cNvPr>
          <p:cNvSpPr/>
          <p:nvPr/>
        </p:nvSpPr>
        <p:spPr>
          <a:xfrm flipH="1">
            <a:off x="4424129" y="3671315"/>
            <a:ext cx="734779" cy="26229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40719BE2-45A1-7F6B-7BF7-6FD28B7C9501}"/>
              </a:ext>
            </a:extLst>
          </p:cNvPr>
          <p:cNvSpPr txBox="1"/>
          <p:nvPr/>
        </p:nvSpPr>
        <p:spPr>
          <a:xfrm>
            <a:off x="0" y="6190534"/>
            <a:ext cx="5186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12</a:t>
            </a:r>
            <a:r>
              <a:rPr lang="ja-JP" altLang="en-US" sz="2000"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月全社駅伝で</a:t>
            </a:r>
            <a:r>
              <a:rPr lang="en-US" altLang="ja-JP" sz="2000"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</a:t>
            </a:r>
            <a:r>
              <a:rPr lang="ja-JP" altLang="en-US" sz="2000"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チーム見事な成績！</a:t>
            </a:r>
            <a:endParaRPr lang="en-US" altLang="ja-JP" sz="2000">
              <a:highlight>
                <a:srgbClr val="FFFF00"/>
              </a:highlight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（ロング</a:t>
            </a:r>
            <a:r>
              <a:rPr lang="en-US" altLang="ja-JP" sz="2000"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19</a:t>
            </a:r>
            <a:r>
              <a:rPr lang="ja-JP" altLang="en-US" sz="2000"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位、シニア</a:t>
            </a:r>
            <a:r>
              <a:rPr lang="en-US" altLang="ja-JP" sz="2000"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43</a:t>
            </a:r>
            <a:r>
              <a:rPr lang="ja-JP" altLang="en-US" sz="2000"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位、女性</a:t>
            </a:r>
            <a:r>
              <a:rPr lang="en-US" altLang="ja-JP" sz="2000"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11</a:t>
            </a:r>
            <a:r>
              <a:rPr lang="ja-JP" altLang="en-US" sz="2000"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位）</a:t>
            </a:r>
            <a:endParaRPr lang="en-US" altLang="ja-JP" sz="2000">
              <a:highlight>
                <a:srgbClr val="FFFF00"/>
              </a:highlight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A5A83361-E874-7041-E3FE-27A8B8D87364}"/>
              </a:ext>
            </a:extLst>
          </p:cNvPr>
          <p:cNvSpPr txBox="1"/>
          <p:nvPr/>
        </p:nvSpPr>
        <p:spPr>
          <a:xfrm>
            <a:off x="220170" y="3736266"/>
            <a:ext cx="851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応援</a:t>
            </a:r>
            <a:endParaRPr lang="en-US" altLang="ja-JP" sz="2000">
              <a:solidFill>
                <a:schemeClr val="bg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7211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/>
          <p:cNvSpPr txBox="1">
            <a:spLocks/>
          </p:cNvSpPr>
          <p:nvPr/>
        </p:nvSpPr>
        <p:spPr>
          <a:xfrm>
            <a:off x="206618" y="914946"/>
            <a:ext cx="10621108" cy="185873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kumimoji="1"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marL="0" indent="0">
              <a:lnSpc>
                <a:spcPts val="3100"/>
              </a:lnSpc>
              <a:spcAft>
                <a:spcPts val="2400"/>
              </a:spcAft>
              <a:buNone/>
            </a:pPr>
            <a:r>
              <a:rPr lang="ja-JP" altLang="en-US" sz="2800" b="0">
                <a:gradFill>
                  <a:gsLst>
                    <a:gs pos="0">
                      <a:schemeClr val="tx1">
                        <a:lumMod val="80000"/>
                      </a:schemeClr>
                    </a:gs>
                    <a:gs pos="40000">
                      <a:schemeClr val="tx1">
                        <a:lumMod val="100000"/>
                      </a:schemeClr>
                    </a:gs>
                    <a:gs pos="100000">
                      <a:schemeClr val="tx2">
                        <a:alpha val="65000"/>
                        <a:lumMod val="80000"/>
                      </a:schemeClr>
                    </a:gs>
                  </a:gsLst>
                  <a:lin ang="5400000" scaled="0"/>
                </a:gra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目的　：</a:t>
            </a:r>
            <a:endParaRPr lang="en-US" altLang="ja-JP" sz="2800" b="0">
              <a:gradFill>
                <a:gsLst>
                  <a:gs pos="0">
                    <a:schemeClr val="tx1">
                      <a:lumMod val="80000"/>
                    </a:schemeClr>
                  </a:gs>
                  <a:gs pos="40000">
                    <a:schemeClr val="tx1">
                      <a:lumMod val="100000"/>
                    </a:schemeClr>
                  </a:gs>
                  <a:gs pos="100000">
                    <a:schemeClr val="tx2">
                      <a:alpha val="65000"/>
                      <a:lumMod val="80000"/>
                    </a:schemeClr>
                  </a:gs>
                </a:gsLst>
                <a:lin ang="5400000" scaled="0"/>
              </a:gra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indent="0">
              <a:lnSpc>
                <a:spcPts val="3100"/>
              </a:lnSpc>
              <a:spcAft>
                <a:spcPts val="2400"/>
              </a:spcAft>
              <a:buNone/>
            </a:pPr>
            <a:r>
              <a:rPr lang="ja-JP" altLang="en-US" sz="2800" b="0">
                <a:gradFill>
                  <a:gsLst>
                    <a:gs pos="0">
                      <a:schemeClr val="tx1">
                        <a:lumMod val="80000"/>
                      </a:schemeClr>
                    </a:gs>
                    <a:gs pos="40000">
                      <a:schemeClr val="tx1">
                        <a:lumMod val="100000"/>
                      </a:schemeClr>
                    </a:gs>
                    <a:gs pos="100000">
                      <a:schemeClr val="tx2">
                        <a:alpha val="65000"/>
                        <a:lumMod val="80000"/>
                      </a:schemeClr>
                    </a:gs>
                  </a:gsLst>
                  <a:lin ang="5400000" scaled="0"/>
                </a:gra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職場の仲間と一体感を感じながら交流を深めよう！</a:t>
            </a:r>
            <a:endParaRPr lang="en-US" altLang="ja-JP" sz="2800" b="0">
              <a:gradFill>
                <a:gsLst>
                  <a:gs pos="0">
                    <a:schemeClr val="tx1">
                      <a:lumMod val="80000"/>
                    </a:schemeClr>
                  </a:gs>
                  <a:gs pos="40000">
                    <a:schemeClr val="tx1">
                      <a:lumMod val="100000"/>
                    </a:schemeClr>
                  </a:gs>
                  <a:gs pos="100000">
                    <a:schemeClr val="tx2">
                      <a:alpha val="65000"/>
                      <a:lumMod val="80000"/>
                    </a:schemeClr>
                  </a:gs>
                </a:gsLst>
                <a:lin ang="5400000" scaled="0"/>
              </a:gra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indent="0">
              <a:lnSpc>
                <a:spcPts val="3100"/>
              </a:lnSpc>
              <a:spcAft>
                <a:spcPts val="2400"/>
              </a:spcAft>
              <a:buNone/>
            </a:pPr>
            <a:r>
              <a:rPr lang="ja-JP" altLang="en-US" sz="2800" b="0">
                <a:gradFill>
                  <a:gsLst>
                    <a:gs pos="0">
                      <a:schemeClr val="tx1">
                        <a:lumMod val="80000"/>
                      </a:schemeClr>
                    </a:gs>
                    <a:gs pos="40000">
                      <a:schemeClr val="tx1">
                        <a:lumMod val="100000"/>
                      </a:schemeClr>
                    </a:gs>
                    <a:gs pos="100000">
                      <a:schemeClr val="tx2">
                        <a:alpha val="65000"/>
                        <a:lumMod val="80000"/>
                      </a:schemeClr>
                    </a:gs>
                  </a:gsLst>
                  <a:lin ang="5400000" scaled="0"/>
                </a:gra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運動不足を解消し、健康増進しよう！</a:t>
            </a:r>
            <a:endParaRPr lang="en-US" altLang="ja-JP" sz="2800" b="0">
              <a:gradFill>
                <a:gsLst>
                  <a:gs pos="0">
                    <a:schemeClr val="tx1">
                      <a:lumMod val="80000"/>
                    </a:schemeClr>
                  </a:gs>
                  <a:gs pos="40000">
                    <a:schemeClr val="tx1">
                      <a:lumMod val="100000"/>
                    </a:schemeClr>
                  </a:gs>
                  <a:gs pos="100000">
                    <a:schemeClr val="tx2">
                      <a:alpha val="65000"/>
                      <a:lumMod val="80000"/>
                    </a:schemeClr>
                  </a:gs>
                </a:gsLst>
                <a:lin ang="5400000" scaled="0"/>
              </a:gra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タイトル 2"/>
          <p:cNvSpPr txBox="1">
            <a:spLocks/>
          </p:cNvSpPr>
          <p:nvPr/>
        </p:nvSpPr>
        <p:spPr>
          <a:xfrm>
            <a:off x="234461" y="3222822"/>
            <a:ext cx="12635105" cy="69207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kumimoji="1"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marL="0" indent="0">
              <a:lnSpc>
                <a:spcPts val="3100"/>
              </a:lnSpc>
              <a:spcAft>
                <a:spcPts val="2400"/>
              </a:spcAft>
              <a:buNone/>
            </a:pPr>
            <a:endParaRPr lang="en-US" altLang="ja-JP" sz="2800" b="0">
              <a:gradFill>
                <a:gsLst>
                  <a:gs pos="0">
                    <a:schemeClr val="tx1">
                      <a:lumMod val="80000"/>
                    </a:schemeClr>
                  </a:gs>
                  <a:gs pos="40000">
                    <a:schemeClr val="tx1">
                      <a:lumMod val="100000"/>
                    </a:schemeClr>
                  </a:gs>
                  <a:gs pos="100000">
                    <a:schemeClr val="tx2">
                      <a:alpha val="65000"/>
                      <a:lumMod val="80000"/>
                    </a:schemeClr>
                  </a:gs>
                </a:gsLst>
                <a:lin ang="5400000" scaled="0"/>
              </a:gradFill>
              <a:effectLst/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7" name="タイトル 2"/>
          <p:cNvSpPr txBox="1">
            <a:spLocks/>
          </p:cNvSpPr>
          <p:nvPr/>
        </p:nvSpPr>
        <p:spPr>
          <a:xfrm>
            <a:off x="206618" y="3082964"/>
            <a:ext cx="12442582" cy="69207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kumimoji="1"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marL="0" indent="0">
              <a:lnSpc>
                <a:spcPts val="3100"/>
              </a:lnSpc>
              <a:spcAft>
                <a:spcPts val="2400"/>
              </a:spcAft>
              <a:buNone/>
            </a:pPr>
            <a:endParaRPr lang="en-US" altLang="ja-JP" sz="2000" b="0">
              <a:gradFill>
                <a:gsLst>
                  <a:gs pos="0">
                    <a:schemeClr val="tx1">
                      <a:lumMod val="80000"/>
                    </a:schemeClr>
                  </a:gs>
                  <a:gs pos="40000">
                    <a:schemeClr val="tx1">
                      <a:lumMod val="100000"/>
                    </a:schemeClr>
                  </a:gs>
                  <a:gs pos="100000">
                    <a:schemeClr val="tx2">
                      <a:alpha val="65000"/>
                      <a:lumMod val="80000"/>
                    </a:schemeClr>
                  </a:gs>
                </a:gsLst>
                <a:lin ang="5400000" scaled="0"/>
              </a:gradFill>
              <a:effectLst/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1" name="タイトル 2">
            <a:extLst>
              <a:ext uri="{FF2B5EF4-FFF2-40B4-BE49-F238E27FC236}">
                <a16:creationId xmlns:a16="http://schemas.microsoft.com/office/drawing/2014/main" id="{2D787212-E098-4E05-AEFA-24EE5977A816}"/>
              </a:ext>
            </a:extLst>
          </p:cNvPr>
          <p:cNvSpPr txBox="1">
            <a:spLocks/>
          </p:cNvSpPr>
          <p:nvPr/>
        </p:nvSpPr>
        <p:spPr>
          <a:xfrm>
            <a:off x="231824" y="2979741"/>
            <a:ext cx="12635105" cy="3878259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kumimoji="1"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marL="0" indent="0">
              <a:buNone/>
            </a:pPr>
            <a:r>
              <a:rPr lang="ja-JP" altLang="en-US" sz="2800" b="0">
                <a:gradFill>
                  <a:gsLst>
                    <a:gs pos="0">
                      <a:schemeClr val="tx1">
                        <a:lumMod val="80000"/>
                      </a:schemeClr>
                    </a:gs>
                    <a:gs pos="40000">
                      <a:schemeClr val="tx1">
                        <a:lumMod val="100000"/>
                      </a:schemeClr>
                    </a:gs>
                    <a:gs pos="100000">
                      <a:schemeClr val="tx2">
                        <a:alpha val="65000"/>
                        <a:lumMod val="80000"/>
                      </a:schemeClr>
                    </a:gs>
                  </a:gsLst>
                  <a:lin ang="5400000" scaled="0"/>
                </a:gra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期間　：６月～１２月</a:t>
            </a:r>
            <a:endParaRPr lang="en-US" altLang="ja-JP" sz="2800" b="0">
              <a:gradFill>
                <a:gsLst>
                  <a:gs pos="0">
                    <a:schemeClr val="tx1">
                      <a:lumMod val="80000"/>
                    </a:schemeClr>
                  </a:gs>
                  <a:gs pos="40000">
                    <a:schemeClr val="tx1">
                      <a:lumMod val="100000"/>
                    </a:schemeClr>
                  </a:gs>
                  <a:gs pos="100000">
                    <a:schemeClr val="tx2">
                      <a:alpha val="65000"/>
                      <a:lumMod val="80000"/>
                    </a:schemeClr>
                  </a:gs>
                </a:gsLst>
                <a:lin ang="5400000" scaled="0"/>
              </a:gra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indent="0">
              <a:buNone/>
            </a:pPr>
            <a:r>
              <a:rPr lang="ja-JP" altLang="en-US" sz="2800" b="0">
                <a:gradFill>
                  <a:gsLst>
                    <a:gs pos="0">
                      <a:schemeClr val="tx1">
                        <a:lumMod val="80000"/>
                      </a:schemeClr>
                    </a:gs>
                    <a:gs pos="40000">
                      <a:schemeClr val="tx1">
                        <a:lumMod val="100000"/>
                      </a:schemeClr>
                    </a:gs>
                    <a:gs pos="100000">
                      <a:schemeClr val="tx2">
                        <a:alpha val="65000"/>
                        <a:lumMod val="80000"/>
                      </a:schemeClr>
                    </a:gs>
                  </a:gsLst>
                  <a:lin ang="5400000" scaled="0"/>
                </a:gra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対象　：品保で応募いただいたラン選手・ウォーク選手・マネ・幹事</a:t>
            </a:r>
            <a:r>
              <a:rPr lang="ja-JP" altLang="en-US" sz="1600" b="0">
                <a:gradFill>
                  <a:gsLst>
                    <a:gs pos="0">
                      <a:schemeClr val="tx1">
                        <a:lumMod val="80000"/>
                      </a:schemeClr>
                    </a:gs>
                    <a:gs pos="40000">
                      <a:schemeClr val="tx1">
                        <a:lumMod val="100000"/>
                      </a:schemeClr>
                    </a:gs>
                    <a:gs pos="100000">
                      <a:schemeClr val="tx2">
                        <a:alpha val="65000"/>
                        <a:lumMod val="80000"/>
                      </a:schemeClr>
                    </a:gs>
                  </a:gsLst>
                  <a:lin ang="5400000" scaled="0"/>
                </a:gra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＋海外部外社外有志</a:t>
            </a:r>
            <a:endParaRPr lang="en-US" altLang="ja-JP" sz="2800" b="0">
              <a:gradFill>
                <a:gsLst>
                  <a:gs pos="0">
                    <a:schemeClr val="tx1">
                      <a:lumMod val="80000"/>
                    </a:schemeClr>
                  </a:gs>
                  <a:gs pos="40000">
                    <a:schemeClr val="tx1">
                      <a:lumMod val="100000"/>
                    </a:schemeClr>
                  </a:gs>
                  <a:gs pos="100000">
                    <a:schemeClr val="tx2">
                      <a:alpha val="65000"/>
                      <a:lumMod val="80000"/>
                    </a:schemeClr>
                  </a:gs>
                </a:gsLst>
                <a:lin ang="5400000" scaled="0"/>
              </a:gra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indent="0">
              <a:buNone/>
            </a:pPr>
            <a:endParaRPr lang="en-US" altLang="ja-JP" sz="2800" b="0">
              <a:gradFill>
                <a:gsLst>
                  <a:gs pos="0">
                    <a:schemeClr val="tx1">
                      <a:lumMod val="80000"/>
                    </a:schemeClr>
                  </a:gs>
                  <a:gs pos="40000">
                    <a:schemeClr val="tx1">
                      <a:lumMod val="100000"/>
                    </a:schemeClr>
                  </a:gs>
                  <a:gs pos="100000">
                    <a:schemeClr val="tx2">
                      <a:alpha val="65000"/>
                      <a:lumMod val="80000"/>
                    </a:schemeClr>
                  </a:gs>
                </a:gsLst>
                <a:lin ang="5400000" scaled="0"/>
              </a:gra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indent="0">
              <a:buNone/>
            </a:pPr>
            <a:r>
              <a:rPr lang="ja-JP" altLang="en-US" sz="2800" b="0">
                <a:gradFill>
                  <a:gsLst>
                    <a:gs pos="0">
                      <a:schemeClr val="tx1">
                        <a:lumMod val="80000"/>
                      </a:schemeClr>
                    </a:gs>
                    <a:gs pos="40000">
                      <a:schemeClr val="tx1">
                        <a:lumMod val="100000"/>
                      </a:schemeClr>
                    </a:gs>
                    <a:gs pos="100000">
                      <a:schemeClr val="tx2">
                        <a:alpha val="65000"/>
                        <a:lumMod val="80000"/>
                      </a:schemeClr>
                    </a:gs>
                  </a:gsLst>
                  <a:lin ang="5400000" scaled="0"/>
                </a:gra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活動内容　：</a:t>
            </a:r>
            <a:endParaRPr lang="en-US" altLang="ja-JP" sz="2800" b="0">
              <a:gradFill>
                <a:gsLst>
                  <a:gs pos="0">
                    <a:schemeClr val="tx1">
                      <a:lumMod val="80000"/>
                    </a:schemeClr>
                  </a:gs>
                  <a:gs pos="40000">
                    <a:schemeClr val="tx1">
                      <a:lumMod val="100000"/>
                    </a:schemeClr>
                  </a:gs>
                  <a:gs pos="100000">
                    <a:schemeClr val="tx2">
                      <a:alpha val="65000"/>
                      <a:lumMod val="80000"/>
                    </a:schemeClr>
                  </a:gs>
                </a:gsLst>
                <a:lin ang="5400000" scaled="0"/>
              </a:gra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indent="0">
              <a:buNone/>
            </a:pPr>
            <a:r>
              <a:rPr lang="ja-JP" altLang="en-US" sz="2800" b="0">
                <a:gradFill>
                  <a:gsLst>
                    <a:gs pos="0">
                      <a:schemeClr val="tx1">
                        <a:lumMod val="80000"/>
                      </a:schemeClr>
                    </a:gs>
                    <a:gs pos="40000">
                      <a:schemeClr val="tx1">
                        <a:lumMod val="100000"/>
                      </a:schemeClr>
                    </a:gs>
                    <a:gs pos="100000">
                      <a:schemeClr val="tx2">
                        <a:alpha val="65000"/>
                        <a:lumMod val="80000"/>
                      </a:schemeClr>
                    </a:gs>
                  </a:gsLst>
                  <a:lin ang="5400000" scaled="0"/>
                </a:gra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ラン）全社駅伝を目標として練習会、合宿、市民大会、オンラインイベント等を</a:t>
            </a:r>
            <a:endParaRPr lang="en-US" altLang="ja-JP" sz="2800" b="0">
              <a:gradFill>
                <a:gsLst>
                  <a:gs pos="0">
                    <a:schemeClr val="tx1">
                      <a:lumMod val="80000"/>
                    </a:schemeClr>
                  </a:gs>
                  <a:gs pos="40000">
                    <a:schemeClr val="tx1">
                      <a:lumMod val="100000"/>
                    </a:schemeClr>
                  </a:gs>
                  <a:gs pos="100000">
                    <a:schemeClr val="tx2">
                      <a:alpha val="65000"/>
                      <a:lumMod val="80000"/>
                    </a:schemeClr>
                  </a:gs>
                </a:gsLst>
                <a:lin ang="5400000" scaled="0"/>
              </a:gra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indent="0">
              <a:buNone/>
            </a:pPr>
            <a:r>
              <a:rPr lang="ja-JP" altLang="en-US" sz="2800" b="0">
                <a:gradFill>
                  <a:gsLst>
                    <a:gs pos="0">
                      <a:schemeClr val="tx1">
                        <a:lumMod val="80000"/>
                      </a:schemeClr>
                    </a:gs>
                    <a:gs pos="40000">
                      <a:schemeClr val="tx1">
                        <a:lumMod val="100000"/>
                      </a:schemeClr>
                    </a:gs>
                    <a:gs pos="100000">
                      <a:schemeClr val="tx2">
                        <a:alpha val="65000"/>
                        <a:lumMod val="80000"/>
                      </a:schemeClr>
                    </a:gs>
                  </a:gsLst>
                  <a:lin ang="5400000" scaled="0"/>
                </a:gra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通して親睦を深めながら体力強化していく。ロングは全社優勝を狙う！</a:t>
            </a:r>
            <a:r>
              <a:rPr lang="ja-JP" altLang="en-US" sz="1100" b="0">
                <a:gradFill>
                  <a:gsLst>
                    <a:gs pos="0">
                      <a:schemeClr val="tx1">
                        <a:lumMod val="80000"/>
                      </a:schemeClr>
                    </a:gs>
                    <a:gs pos="40000">
                      <a:schemeClr val="tx1">
                        <a:lumMod val="100000"/>
                      </a:schemeClr>
                    </a:gs>
                    <a:gs pos="100000">
                      <a:schemeClr val="tx2">
                        <a:alpha val="65000"/>
                        <a:lumMod val="80000"/>
                      </a:schemeClr>
                    </a:gs>
                  </a:gsLst>
                  <a:lin ang="5400000" scaled="0"/>
                </a:gra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いつかは・・・</a:t>
            </a:r>
            <a:endParaRPr lang="en-US" altLang="ja-JP" sz="2800" b="0">
              <a:gradFill>
                <a:gsLst>
                  <a:gs pos="0">
                    <a:schemeClr val="tx1">
                      <a:lumMod val="80000"/>
                    </a:schemeClr>
                  </a:gs>
                  <a:gs pos="40000">
                    <a:schemeClr val="tx1">
                      <a:lumMod val="100000"/>
                    </a:schemeClr>
                  </a:gs>
                  <a:gs pos="100000">
                    <a:schemeClr val="tx2">
                      <a:alpha val="65000"/>
                      <a:lumMod val="80000"/>
                    </a:schemeClr>
                  </a:gs>
                </a:gsLst>
                <a:lin ang="5400000" scaled="0"/>
              </a:gra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indent="0">
              <a:buNone/>
            </a:pPr>
            <a:r>
              <a:rPr lang="ja-JP" altLang="en-US" sz="2800" b="0">
                <a:gradFill>
                  <a:gsLst>
                    <a:gs pos="0">
                      <a:schemeClr val="tx1">
                        <a:lumMod val="80000"/>
                      </a:schemeClr>
                    </a:gs>
                    <a:gs pos="40000">
                      <a:schemeClr val="tx1">
                        <a:lumMod val="100000"/>
                      </a:schemeClr>
                    </a:gs>
                    <a:gs pos="100000">
                      <a:schemeClr val="tx2">
                        <a:alpha val="65000"/>
                        <a:lumMod val="80000"/>
                      </a:schemeClr>
                    </a:gs>
                  </a:gsLst>
                  <a:lin ang="5400000" scaled="0"/>
                </a:gra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ウォーク）健康増進を目標としてオンラインイベントや練習会に参加して</a:t>
            </a:r>
            <a:endParaRPr lang="en-US" altLang="ja-JP" sz="2800" b="0">
              <a:gradFill>
                <a:gsLst>
                  <a:gs pos="0">
                    <a:schemeClr val="tx1">
                      <a:lumMod val="80000"/>
                    </a:schemeClr>
                  </a:gs>
                  <a:gs pos="40000">
                    <a:schemeClr val="tx1">
                      <a:lumMod val="100000"/>
                    </a:schemeClr>
                  </a:gs>
                  <a:gs pos="100000">
                    <a:schemeClr val="tx2">
                      <a:alpha val="65000"/>
                      <a:lumMod val="80000"/>
                    </a:schemeClr>
                  </a:gs>
                </a:gsLst>
                <a:lin ang="5400000" scaled="0"/>
              </a:gra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indent="0">
              <a:buNone/>
            </a:pPr>
            <a:r>
              <a:rPr lang="ja-JP" altLang="en-US" sz="2800" b="0">
                <a:gradFill>
                  <a:gsLst>
                    <a:gs pos="0">
                      <a:schemeClr val="tx1">
                        <a:lumMod val="80000"/>
                      </a:schemeClr>
                    </a:gs>
                    <a:gs pos="40000">
                      <a:schemeClr val="tx1">
                        <a:lumMod val="100000"/>
                      </a:schemeClr>
                    </a:gs>
                    <a:gs pos="100000">
                      <a:schemeClr val="tx2">
                        <a:alpha val="65000"/>
                        <a:lumMod val="80000"/>
                      </a:schemeClr>
                    </a:gs>
                  </a:gsLst>
                  <a:lin ang="5400000" scaled="0"/>
                </a:gra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　　　知り合いを増やしながら楽しく歩く。</a:t>
            </a:r>
            <a:endParaRPr lang="en-US" altLang="ja-JP" sz="2800" b="0">
              <a:gradFill>
                <a:gsLst>
                  <a:gs pos="0">
                    <a:schemeClr val="tx1">
                      <a:lumMod val="80000"/>
                    </a:schemeClr>
                  </a:gs>
                  <a:gs pos="40000">
                    <a:schemeClr val="tx1">
                      <a:lumMod val="100000"/>
                    </a:schemeClr>
                  </a:gs>
                  <a:gs pos="100000">
                    <a:schemeClr val="tx2">
                      <a:alpha val="65000"/>
                      <a:lumMod val="80000"/>
                    </a:schemeClr>
                  </a:gs>
                </a:gsLst>
                <a:lin ang="5400000" scaled="0"/>
              </a:gra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D2810A4-9E53-67BB-FAD5-3724C2878118}"/>
              </a:ext>
            </a:extLst>
          </p:cNvPr>
          <p:cNvSpPr txBox="1"/>
          <p:nvPr/>
        </p:nvSpPr>
        <p:spPr>
          <a:xfrm>
            <a:off x="145142" y="0"/>
            <a:ext cx="6270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３．本年活動概要案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275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コンテンツ プレースホルダー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37974497"/>
              </p:ext>
            </p:extLst>
          </p:nvPr>
        </p:nvGraphicFramePr>
        <p:xfrm>
          <a:off x="346364" y="1153931"/>
          <a:ext cx="11707095" cy="4634539"/>
        </p:xfrm>
        <a:graphic>
          <a:graphicData uri="http://schemas.openxmlformats.org/drawingml/2006/table">
            <a:tbl>
              <a:tblPr/>
              <a:tblGrid>
                <a:gridCol w="330832">
                  <a:extLst>
                    <a:ext uri="{9D8B030D-6E8A-4147-A177-3AD203B41FA5}">
                      <a16:colId xmlns:a16="http://schemas.microsoft.com/office/drawing/2014/main" val="1261291194"/>
                    </a:ext>
                  </a:extLst>
                </a:gridCol>
                <a:gridCol w="1353321">
                  <a:extLst>
                    <a:ext uri="{9D8B030D-6E8A-4147-A177-3AD203B41FA5}">
                      <a16:colId xmlns:a16="http://schemas.microsoft.com/office/drawing/2014/main" val="555260350"/>
                    </a:ext>
                  </a:extLst>
                </a:gridCol>
                <a:gridCol w="1204933">
                  <a:extLst>
                    <a:ext uri="{9D8B030D-6E8A-4147-A177-3AD203B41FA5}">
                      <a16:colId xmlns:a16="http://schemas.microsoft.com/office/drawing/2014/main" val="2712675708"/>
                    </a:ext>
                  </a:extLst>
                </a:gridCol>
                <a:gridCol w="1204933">
                  <a:extLst>
                    <a:ext uri="{9D8B030D-6E8A-4147-A177-3AD203B41FA5}">
                      <a16:colId xmlns:a16="http://schemas.microsoft.com/office/drawing/2014/main" val="148405265"/>
                    </a:ext>
                  </a:extLst>
                </a:gridCol>
                <a:gridCol w="1204933">
                  <a:extLst>
                    <a:ext uri="{9D8B030D-6E8A-4147-A177-3AD203B41FA5}">
                      <a16:colId xmlns:a16="http://schemas.microsoft.com/office/drawing/2014/main" val="2789663502"/>
                    </a:ext>
                  </a:extLst>
                </a:gridCol>
                <a:gridCol w="1204933">
                  <a:extLst>
                    <a:ext uri="{9D8B030D-6E8A-4147-A177-3AD203B41FA5}">
                      <a16:colId xmlns:a16="http://schemas.microsoft.com/office/drawing/2014/main" val="1328759728"/>
                    </a:ext>
                  </a:extLst>
                </a:gridCol>
                <a:gridCol w="1204933">
                  <a:extLst>
                    <a:ext uri="{9D8B030D-6E8A-4147-A177-3AD203B41FA5}">
                      <a16:colId xmlns:a16="http://schemas.microsoft.com/office/drawing/2014/main" val="789814846"/>
                    </a:ext>
                  </a:extLst>
                </a:gridCol>
                <a:gridCol w="1204933">
                  <a:extLst>
                    <a:ext uri="{9D8B030D-6E8A-4147-A177-3AD203B41FA5}">
                      <a16:colId xmlns:a16="http://schemas.microsoft.com/office/drawing/2014/main" val="4218215097"/>
                    </a:ext>
                  </a:extLst>
                </a:gridCol>
                <a:gridCol w="2793344">
                  <a:extLst>
                    <a:ext uri="{9D8B030D-6E8A-4147-A177-3AD203B41FA5}">
                      <a16:colId xmlns:a16="http://schemas.microsoft.com/office/drawing/2014/main" val="3979042546"/>
                    </a:ext>
                  </a:extLst>
                </a:gridCol>
              </a:tblGrid>
              <a:tr h="48543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５月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６月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７月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８月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９月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１０月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１１月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１２月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137924"/>
                  </a:ext>
                </a:extLst>
              </a:tr>
              <a:tr h="4149108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実施事項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400" b="0" i="0" u="none" strike="noStrike"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400" b="0" i="0" u="none" strike="noStrike"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400" b="0" i="0" u="none" strike="noStrike"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400" b="0" i="0" u="none" strike="noStrike"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400" b="0" i="0" u="none" strike="noStrike" dirty="0"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922618"/>
                  </a:ext>
                </a:extLst>
              </a:tr>
            </a:tbl>
          </a:graphicData>
        </a:graphic>
      </p:graphicFrame>
      <p:sp>
        <p:nvSpPr>
          <p:cNvPr id="5" name="ホームベース 4"/>
          <p:cNvSpPr/>
          <p:nvPr/>
        </p:nvSpPr>
        <p:spPr>
          <a:xfrm>
            <a:off x="1013857" y="3166650"/>
            <a:ext cx="974545" cy="136838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ja-JP" altLang="en-US" sz="1600">
                <a:solidFill>
                  <a:srgbClr val="0070C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選手募集</a:t>
            </a:r>
            <a:endParaRPr kumimoji="1" lang="en-US" altLang="ja-JP" sz="1600">
              <a:solidFill>
                <a:srgbClr val="0070C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7"/>
          <p:cNvSpPr txBox="1"/>
          <p:nvPr/>
        </p:nvSpPr>
        <p:spPr>
          <a:xfrm>
            <a:off x="2018932" y="1653326"/>
            <a:ext cx="2865342" cy="40147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600" b="1">
                <a:solidFill>
                  <a:srgbClr val="0070C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☆顔合わせ会</a:t>
            </a:r>
            <a:r>
              <a:rPr kumimoji="1" lang="en-US" altLang="ja-JP" sz="1600" b="1">
                <a:solidFill>
                  <a:srgbClr val="0070C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1600" b="1">
                <a:solidFill>
                  <a:srgbClr val="0070C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６月初目標</a:t>
            </a:r>
            <a:r>
              <a:rPr kumimoji="1" lang="en-US" altLang="ja-JP" sz="1600" b="1">
                <a:solidFill>
                  <a:srgbClr val="0070C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20" name="左右矢印 19"/>
          <p:cNvSpPr/>
          <p:nvPr/>
        </p:nvSpPr>
        <p:spPr>
          <a:xfrm>
            <a:off x="2018932" y="3427368"/>
            <a:ext cx="7450188" cy="651145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6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リアル練習会</a:t>
            </a:r>
            <a:r>
              <a:rPr kumimoji="1" lang="en-US" altLang="ja-JP" sz="16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16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毎週　水・土</a:t>
            </a:r>
            <a:r>
              <a:rPr kumimoji="1" lang="en-US" altLang="ja-JP" sz="16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8047173" y="68983"/>
            <a:ext cx="3439130" cy="327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>
                <a:solidFill>
                  <a:srgbClr val="0070C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青字　：オンライン</a:t>
            </a:r>
          </a:p>
        </p:txBody>
      </p:sp>
      <p:sp>
        <p:nvSpPr>
          <p:cNvPr id="37" name="正方形/長方形 36"/>
          <p:cNvSpPr/>
          <p:nvPr/>
        </p:nvSpPr>
        <p:spPr>
          <a:xfrm>
            <a:off x="8047173" y="354483"/>
            <a:ext cx="3992005" cy="332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赤字　：リアル</a:t>
            </a:r>
            <a:endParaRPr kumimoji="1" lang="ja-JP" altLang="en-US" sz="1000" b="1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6" name="テキスト ボックス 12"/>
          <p:cNvSpPr txBox="1"/>
          <p:nvPr/>
        </p:nvSpPr>
        <p:spPr>
          <a:xfrm>
            <a:off x="9401387" y="1630132"/>
            <a:ext cx="1865381" cy="82796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24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☆全社大会</a:t>
            </a:r>
            <a:endParaRPr kumimoji="1" lang="en-US" altLang="ja-JP" sz="2400" b="1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>
              <a:lnSpc>
                <a:spcPts val="900"/>
              </a:lnSpc>
            </a:pPr>
            <a:r>
              <a:rPr lang="ja-JP" altLang="en-US" sz="24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</a:t>
            </a:r>
            <a:r>
              <a:rPr lang="en-US" altLang="ja-JP" sz="12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with</a:t>
            </a:r>
            <a:r>
              <a:rPr lang="ja-JP" altLang="en-US" sz="12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慰労会</a:t>
            </a:r>
            <a:endParaRPr kumimoji="1" lang="ja-JP" altLang="en-US" sz="2400" b="1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3" name="角丸四角形 62"/>
          <p:cNvSpPr/>
          <p:nvPr/>
        </p:nvSpPr>
        <p:spPr>
          <a:xfrm>
            <a:off x="189866" y="6222155"/>
            <a:ext cx="11863593" cy="467747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１２月</a:t>
            </a:r>
            <a:r>
              <a:rPr lang="ja-JP" altLang="en-US" sz="28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</a:t>
            </a:r>
            <a:r>
              <a:rPr kumimoji="1" lang="ja-JP" altLang="en-US" sz="28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大会を目標とし、オンライン駅伝と練習会を軸に交流・体力強化</a:t>
            </a:r>
          </a:p>
        </p:txBody>
      </p:sp>
      <p:sp>
        <p:nvSpPr>
          <p:cNvPr id="27" name="テキスト ボックス 7">
            <a:extLst>
              <a:ext uri="{FF2B5EF4-FFF2-40B4-BE49-F238E27FC236}">
                <a16:creationId xmlns:a16="http://schemas.microsoft.com/office/drawing/2014/main" id="{1DBAFC52-5F6E-4327-8595-5A184948BE87}"/>
              </a:ext>
            </a:extLst>
          </p:cNvPr>
          <p:cNvSpPr txBox="1"/>
          <p:nvPr/>
        </p:nvSpPr>
        <p:spPr>
          <a:xfrm>
            <a:off x="2069411" y="2063321"/>
            <a:ext cx="2814863" cy="651145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600" b="1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☆決起会</a:t>
            </a:r>
            <a:endParaRPr kumimoji="1" lang="en-US" altLang="ja-JP" sz="1600" b="1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1600" b="1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（昨年は体験会</a:t>
            </a:r>
            <a:r>
              <a:rPr lang="en-US" altLang="ja-JP" sz="1600" b="1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&amp;BBQ</a:t>
            </a:r>
            <a:r>
              <a:rPr lang="ja-JP" altLang="en-US" sz="1600" b="1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）</a:t>
            </a:r>
            <a:endParaRPr lang="en-US" altLang="ja-JP" sz="1600" b="1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889A437-D336-4124-A458-3B75CD56885B}"/>
              </a:ext>
            </a:extLst>
          </p:cNvPr>
          <p:cNvSpPr txBox="1"/>
          <p:nvPr/>
        </p:nvSpPr>
        <p:spPr>
          <a:xfrm>
            <a:off x="145142" y="0"/>
            <a:ext cx="6270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３．本年活動概要案（スケジュール）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5" name="左右矢印 58">
            <a:extLst>
              <a:ext uri="{FF2B5EF4-FFF2-40B4-BE49-F238E27FC236}">
                <a16:creationId xmlns:a16="http://schemas.microsoft.com/office/drawing/2014/main" id="{A6015573-E6FE-4D82-8C31-460F2320852B}"/>
              </a:ext>
            </a:extLst>
          </p:cNvPr>
          <p:cNvSpPr/>
          <p:nvPr/>
        </p:nvSpPr>
        <p:spPr>
          <a:xfrm>
            <a:off x="7686491" y="1727342"/>
            <a:ext cx="1299258" cy="335979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6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☆</a:t>
            </a:r>
            <a:r>
              <a:rPr lang="ja-JP" altLang="en-US" sz="16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合宿</a:t>
            </a:r>
            <a:endParaRPr lang="en-US" altLang="ja-JP" sz="1600" b="1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左右矢印 19">
            <a:extLst>
              <a:ext uri="{FF2B5EF4-FFF2-40B4-BE49-F238E27FC236}">
                <a16:creationId xmlns:a16="http://schemas.microsoft.com/office/drawing/2014/main" id="{F91061A9-2305-34EA-1B84-C5280DFDBBFF}"/>
              </a:ext>
            </a:extLst>
          </p:cNvPr>
          <p:cNvSpPr/>
          <p:nvPr/>
        </p:nvSpPr>
        <p:spPr>
          <a:xfrm>
            <a:off x="1987171" y="4218314"/>
            <a:ext cx="7450188" cy="651145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600" b="1">
                <a:solidFill>
                  <a:srgbClr val="0070C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オンライン</a:t>
            </a:r>
            <a:r>
              <a:rPr lang="ja-JP" altLang="en-US" sz="1600" b="1">
                <a:solidFill>
                  <a:srgbClr val="0070C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イベント（ウォーキングイベントやオンライン駅伝等）</a:t>
            </a:r>
            <a:endParaRPr kumimoji="1" lang="ja-JP" altLang="en-US" sz="1600" b="1">
              <a:solidFill>
                <a:srgbClr val="0070C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左右矢印 19">
            <a:extLst>
              <a:ext uri="{FF2B5EF4-FFF2-40B4-BE49-F238E27FC236}">
                <a16:creationId xmlns:a16="http://schemas.microsoft.com/office/drawing/2014/main" id="{BEAB5CBA-A61C-972D-F95E-4A5882750323}"/>
              </a:ext>
            </a:extLst>
          </p:cNvPr>
          <p:cNvSpPr/>
          <p:nvPr/>
        </p:nvSpPr>
        <p:spPr>
          <a:xfrm>
            <a:off x="2018932" y="5082988"/>
            <a:ext cx="7450188" cy="639738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05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有志で市民大会（リレーマラソンやハーフマラソン等）出場　</a:t>
            </a:r>
            <a:endParaRPr kumimoji="1" lang="en-US" altLang="ja-JP" sz="1050" b="1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05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lang="ja-JP" altLang="en-US" sz="105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公式活動ではありませんが随時呼びかけます</a:t>
            </a:r>
            <a:endParaRPr kumimoji="1" lang="ja-JP" altLang="en-US" sz="1050" b="1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左右矢印 19">
            <a:extLst>
              <a:ext uri="{FF2B5EF4-FFF2-40B4-BE49-F238E27FC236}">
                <a16:creationId xmlns:a16="http://schemas.microsoft.com/office/drawing/2014/main" id="{D9C35141-414D-0666-540C-6896ECC11380}"/>
              </a:ext>
            </a:extLst>
          </p:cNvPr>
          <p:cNvSpPr/>
          <p:nvPr/>
        </p:nvSpPr>
        <p:spPr>
          <a:xfrm>
            <a:off x="8077653" y="2232206"/>
            <a:ext cx="1146396" cy="497165"/>
          </a:xfrm>
          <a:prstGeom prst="leftRightArrow">
            <a:avLst>
              <a:gd name="adj1" fmla="val 50000"/>
              <a:gd name="adj2" fmla="val 2815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6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部員応援</a:t>
            </a:r>
            <a:endParaRPr kumimoji="1" lang="en-US" altLang="ja-JP" sz="1600" b="1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左右矢印 19">
            <a:extLst>
              <a:ext uri="{FF2B5EF4-FFF2-40B4-BE49-F238E27FC236}">
                <a16:creationId xmlns:a16="http://schemas.microsoft.com/office/drawing/2014/main" id="{4F6609CE-1E5E-71C8-18A9-F52C6283A55C}"/>
              </a:ext>
            </a:extLst>
          </p:cNvPr>
          <p:cNvSpPr/>
          <p:nvPr/>
        </p:nvSpPr>
        <p:spPr>
          <a:xfrm>
            <a:off x="8047173" y="2827117"/>
            <a:ext cx="1146396" cy="497165"/>
          </a:xfrm>
          <a:prstGeom prst="leftRightArrow">
            <a:avLst>
              <a:gd name="adj1" fmla="val 50000"/>
              <a:gd name="adj2" fmla="val 2815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600" b="1">
                <a:solidFill>
                  <a:srgbClr val="0070C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広報</a:t>
            </a:r>
            <a:endParaRPr kumimoji="1" lang="en-US" altLang="ja-JP" sz="1600" b="1">
              <a:solidFill>
                <a:srgbClr val="0070C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左右矢印 58">
            <a:extLst>
              <a:ext uri="{FF2B5EF4-FFF2-40B4-BE49-F238E27FC236}">
                <a16:creationId xmlns:a16="http://schemas.microsoft.com/office/drawing/2014/main" id="{7B16DF3B-8E18-1F8A-942D-9ADF3E59F510}"/>
              </a:ext>
            </a:extLst>
          </p:cNvPr>
          <p:cNvSpPr/>
          <p:nvPr/>
        </p:nvSpPr>
        <p:spPr>
          <a:xfrm>
            <a:off x="8516461" y="1735532"/>
            <a:ext cx="1146396" cy="335979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600" b="1">
                <a:solidFill>
                  <a:srgbClr val="FF0000"/>
                </a:solidFill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☆</a:t>
            </a:r>
            <a:r>
              <a:rPr lang="ja-JP" altLang="en-US" sz="1600" b="1">
                <a:solidFill>
                  <a:srgbClr val="FF0000"/>
                </a:solidFill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壮行会</a:t>
            </a:r>
            <a:endParaRPr lang="en-US" altLang="ja-JP" sz="1600" b="1">
              <a:solidFill>
                <a:srgbClr val="FF0000"/>
              </a:solidFill>
              <a:highlight>
                <a:srgbClr val="FFFF00"/>
              </a:highlight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0" name="テキスト ボックス 7">
            <a:extLst>
              <a:ext uri="{FF2B5EF4-FFF2-40B4-BE49-F238E27FC236}">
                <a16:creationId xmlns:a16="http://schemas.microsoft.com/office/drawing/2014/main" id="{F437ED89-BD30-71E8-2916-54141F1CD1B2}"/>
              </a:ext>
            </a:extLst>
          </p:cNvPr>
          <p:cNvSpPr txBox="1"/>
          <p:nvPr/>
        </p:nvSpPr>
        <p:spPr>
          <a:xfrm>
            <a:off x="661979" y="2655522"/>
            <a:ext cx="2814863" cy="651145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6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☆部長へ駅伝活動方針伺い</a:t>
            </a:r>
            <a:endParaRPr lang="en-US" altLang="ja-JP" sz="1600" b="1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936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03FCFA1-1392-46CC-6FDA-C4B42E4B766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53915" y="2943182"/>
            <a:ext cx="9666634" cy="3987659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889A437-D336-4124-A458-3B75CD56885B}"/>
              </a:ext>
            </a:extLst>
          </p:cNvPr>
          <p:cNvSpPr txBox="1"/>
          <p:nvPr/>
        </p:nvSpPr>
        <p:spPr>
          <a:xfrm>
            <a:off x="145142" y="0"/>
            <a:ext cx="6270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４．お願い事項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タイトル 2">
            <a:extLst>
              <a:ext uri="{FF2B5EF4-FFF2-40B4-BE49-F238E27FC236}">
                <a16:creationId xmlns:a16="http://schemas.microsoft.com/office/drawing/2014/main" id="{09CE7EF0-BF69-4421-B66D-9EEEC98DFA5A}"/>
              </a:ext>
            </a:extLst>
          </p:cNvPr>
          <p:cNvSpPr txBox="1">
            <a:spLocks/>
          </p:cNvSpPr>
          <p:nvPr/>
        </p:nvSpPr>
        <p:spPr>
          <a:xfrm>
            <a:off x="0" y="584775"/>
            <a:ext cx="10244562" cy="5904656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kumimoji="1"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marL="182880" indent="0" fontAlgn="ctr">
              <a:lnSpc>
                <a:spcPts val="3800"/>
              </a:lnSpc>
              <a:buNone/>
            </a:pPr>
            <a:r>
              <a:rPr lang="ja-JP" altLang="en-US" sz="2800" b="0"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（１）</a:t>
            </a:r>
            <a:r>
              <a:rPr lang="ja-JP" altLang="en-US" sz="2800"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選手／マネ／幹事の応援（声かけ等）</a:t>
            </a:r>
            <a:endParaRPr lang="en-US" altLang="ja-JP" sz="2800"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182880" indent="0" fontAlgn="ctr">
              <a:lnSpc>
                <a:spcPts val="3800"/>
              </a:lnSpc>
              <a:buNone/>
            </a:pPr>
            <a:r>
              <a:rPr lang="ja-JP" altLang="en-US" sz="2800" b="0"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（２）</a:t>
            </a:r>
            <a:r>
              <a:rPr lang="ja-JP" altLang="en-US" sz="2800"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駅伝関連イベントへの顔出し（可能であれば）</a:t>
            </a:r>
            <a:endParaRPr lang="en-US" altLang="ja-JP" sz="2800"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182880" indent="0" fontAlgn="ctr">
              <a:lnSpc>
                <a:spcPts val="3800"/>
              </a:lnSpc>
              <a:buNone/>
            </a:pPr>
            <a:r>
              <a:rPr lang="ja-JP" altLang="en-US" sz="2800"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都度声掛けさせていただきます</a:t>
            </a:r>
            <a:endParaRPr lang="en-US" altLang="ja-JP" sz="2800"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182880" indent="0" fontAlgn="ctr">
              <a:lnSpc>
                <a:spcPts val="3800"/>
              </a:lnSpc>
              <a:buNone/>
            </a:pPr>
            <a:r>
              <a:rPr lang="ja-JP" altLang="en-US" sz="2800"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</a:t>
            </a:r>
            <a:endParaRPr lang="en-US" altLang="ja-JP" sz="2800"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65A7BC49-9427-4C8F-962D-685DA39D7F5B}"/>
              </a:ext>
            </a:extLst>
          </p:cNvPr>
          <p:cNvSpPr/>
          <p:nvPr/>
        </p:nvSpPr>
        <p:spPr>
          <a:xfrm>
            <a:off x="2885440" y="3396753"/>
            <a:ext cx="7367196" cy="922698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8AF0B73-3C80-4AAE-A152-E053BBE99934}"/>
              </a:ext>
            </a:extLst>
          </p:cNvPr>
          <p:cNvSpPr/>
          <p:nvPr/>
        </p:nvSpPr>
        <p:spPr>
          <a:xfrm>
            <a:off x="3675017" y="5398292"/>
            <a:ext cx="5168782" cy="66287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6E9D8EC-0E09-430D-8015-6EC32DE10504}"/>
              </a:ext>
            </a:extLst>
          </p:cNvPr>
          <p:cNvSpPr txBox="1"/>
          <p:nvPr/>
        </p:nvSpPr>
        <p:spPr>
          <a:xfrm>
            <a:off x="2527777" y="2862247"/>
            <a:ext cx="203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solidFill>
                  <a:srgbClr val="FF0000"/>
                </a:solidFill>
              </a:rPr>
              <a:t>関連イベント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E6AEB106-2115-41F9-BD5D-2EE11422C920}"/>
              </a:ext>
            </a:extLst>
          </p:cNvPr>
          <p:cNvSpPr/>
          <p:nvPr/>
        </p:nvSpPr>
        <p:spPr>
          <a:xfrm>
            <a:off x="-908481" y="5275171"/>
            <a:ext cx="3436258" cy="1079500"/>
          </a:xfrm>
          <a:prstGeom prst="wedgeRectCallout">
            <a:avLst>
              <a:gd name="adj1" fmla="val 58505"/>
              <a:gd name="adj2" fmla="val -159853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b="1" u="sng">
                <a:solidFill>
                  <a:srgbClr val="FF0000"/>
                </a:solidFill>
              </a:rPr>
              <a:t>直近イベント</a:t>
            </a:r>
            <a:endParaRPr lang="en-US" altLang="ja-JP" b="1" u="sng">
              <a:solidFill>
                <a:srgbClr val="FF0000"/>
              </a:solidFill>
            </a:endParaRPr>
          </a:p>
          <a:p>
            <a:r>
              <a:rPr lang="ja-JP" altLang="en-US" b="1">
                <a:solidFill>
                  <a:srgbClr val="FF0000"/>
                </a:solidFill>
              </a:rPr>
              <a:t>顔合わせ会：５月末頃予定</a:t>
            </a:r>
            <a:endParaRPr lang="en-US" altLang="ja-JP" b="1">
              <a:solidFill>
                <a:srgbClr val="FF0000"/>
              </a:solidFill>
            </a:endParaRPr>
          </a:p>
          <a:p>
            <a:r>
              <a:rPr kumimoji="1" lang="en-US" altLang="ja-JP" b="1">
                <a:solidFill>
                  <a:srgbClr val="FF0000"/>
                </a:solidFill>
              </a:rPr>
              <a:t>BBQ</a:t>
            </a:r>
            <a:r>
              <a:rPr kumimoji="1" lang="ja-JP" altLang="en-US" b="1">
                <a:solidFill>
                  <a:srgbClr val="FF0000"/>
                </a:solidFill>
              </a:rPr>
              <a:t>：</a:t>
            </a:r>
            <a:r>
              <a:rPr lang="ja-JP" altLang="en-US" b="1">
                <a:solidFill>
                  <a:srgbClr val="FF0000"/>
                </a:solidFill>
              </a:rPr>
              <a:t>６月の土日どこか予定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66F5E54B-EC12-B6A8-839F-462500232D25}"/>
              </a:ext>
            </a:extLst>
          </p:cNvPr>
          <p:cNvSpPr/>
          <p:nvPr/>
        </p:nvSpPr>
        <p:spPr>
          <a:xfrm>
            <a:off x="9439003" y="5189978"/>
            <a:ext cx="3436258" cy="1271781"/>
          </a:xfrm>
          <a:prstGeom prst="wedgeRectCallout">
            <a:avLst>
              <a:gd name="adj1" fmla="val -55793"/>
              <a:gd name="adj2" fmla="val -4449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b="1" u="sng">
                <a:solidFill>
                  <a:srgbClr val="00B0F0"/>
                </a:solidFill>
              </a:rPr>
              <a:t>今後イベント</a:t>
            </a:r>
            <a:endParaRPr lang="en-US" altLang="ja-JP" b="1" u="sng">
              <a:solidFill>
                <a:srgbClr val="00B0F0"/>
              </a:solidFill>
            </a:endParaRPr>
          </a:p>
          <a:p>
            <a:r>
              <a:rPr lang="ja-JP" altLang="en-US" b="1">
                <a:solidFill>
                  <a:srgbClr val="00B0F0"/>
                </a:solidFill>
              </a:rPr>
              <a:t>・ウォーキング⇒別途ご案内</a:t>
            </a:r>
            <a:endParaRPr lang="en-US" altLang="ja-JP" b="1">
              <a:solidFill>
                <a:srgbClr val="00B0F0"/>
              </a:solidFill>
            </a:endParaRPr>
          </a:p>
          <a:p>
            <a:r>
              <a:rPr kumimoji="1" lang="ja-JP" altLang="en-US" b="1">
                <a:solidFill>
                  <a:srgbClr val="00B0F0"/>
                </a:solidFill>
              </a:rPr>
              <a:t>・部員応援⇒</a:t>
            </a:r>
            <a:r>
              <a:rPr kumimoji="1" lang="en-US" altLang="ja-JP" b="1">
                <a:solidFill>
                  <a:srgbClr val="00B0F0"/>
                </a:solidFill>
              </a:rPr>
              <a:t>11</a:t>
            </a:r>
            <a:r>
              <a:rPr kumimoji="1" lang="ja-JP" altLang="en-US" b="1">
                <a:solidFill>
                  <a:srgbClr val="00B0F0"/>
                </a:solidFill>
              </a:rPr>
              <a:t>月頃</a:t>
            </a:r>
            <a:endParaRPr kumimoji="1" lang="en-US" altLang="ja-JP" b="1">
              <a:solidFill>
                <a:srgbClr val="00B0F0"/>
              </a:solidFill>
            </a:endParaRPr>
          </a:p>
          <a:p>
            <a:r>
              <a:rPr lang="ja-JP" altLang="en-US" b="1">
                <a:solidFill>
                  <a:srgbClr val="00B0F0"/>
                </a:solidFill>
              </a:rPr>
              <a:t>・全社駅伝⇒</a:t>
            </a:r>
            <a:r>
              <a:rPr lang="en-US" altLang="ja-JP" b="1">
                <a:solidFill>
                  <a:srgbClr val="00B0F0"/>
                </a:solidFill>
              </a:rPr>
              <a:t>12/7</a:t>
            </a:r>
            <a:endParaRPr kumimoji="1" lang="ja-JP" altLang="en-US" b="1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63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50C089F-FEE7-5EA8-B969-1E67C60FF205}"/>
              </a:ext>
            </a:extLst>
          </p:cNvPr>
          <p:cNvSpPr txBox="1"/>
          <p:nvPr/>
        </p:nvSpPr>
        <p:spPr>
          <a:xfrm>
            <a:off x="145142" y="0"/>
            <a:ext cx="6270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５．ご意見いただきたいポイント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タイトル 2">
            <a:extLst>
              <a:ext uri="{FF2B5EF4-FFF2-40B4-BE49-F238E27FC236}">
                <a16:creationId xmlns:a16="http://schemas.microsoft.com/office/drawing/2014/main" id="{4B7062FC-778E-21D8-3A1B-F1FA62ABE953}"/>
              </a:ext>
            </a:extLst>
          </p:cNvPr>
          <p:cNvSpPr txBox="1">
            <a:spLocks/>
          </p:cNvSpPr>
          <p:nvPr/>
        </p:nvSpPr>
        <p:spPr>
          <a:xfrm>
            <a:off x="145142" y="584775"/>
            <a:ext cx="10244562" cy="5904656"/>
          </a:xfrm>
          <a:prstGeom prst="rect">
            <a:avLst/>
          </a:prstGeom>
          <a:ln>
            <a:noFill/>
          </a:ln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kumimoji="1"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marL="182880" indent="0" fontAlgn="ctr">
              <a:lnSpc>
                <a:spcPts val="3800"/>
              </a:lnSpc>
              <a:buNone/>
            </a:pPr>
            <a:r>
              <a:rPr lang="ja-JP" altLang="en-US" sz="2800" b="0"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（１）</a:t>
            </a:r>
            <a:r>
              <a:rPr lang="ja-JP" altLang="en-US" sz="2800"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品保ユニフォームデザイン案</a:t>
            </a:r>
            <a:endParaRPr lang="en-US" altLang="ja-JP" sz="2800"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182880" indent="0" fontAlgn="ctr">
              <a:lnSpc>
                <a:spcPts val="3800"/>
              </a:lnSpc>
              <a:buNone/>
            </a:pPr>
            <a:r>
              <a:rPr lang="ja-JP" altLang="en-US" sz="2800"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（特にロゴ入れるかについて）</a:t>
            </a:r>
            <a:endParaRPr lang="en-US" altLang="ja-JP" sz="2800"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182880" indent="0" fontAlgn="ctr">
              <a:lnSpc>
                <a:spcPts val="3800"/>
              </a:lnSpc>
              <a:buNone/>
            </a:pPr>
            <a:endParaRPr lang="en-US" altLang="ja-JP" sz="2800"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182880" indent="0" fontAlgn="ctr">
              <a:lnSpc>
                <a:spcPts val="3800"/>
              </a:lnSpc>
              <a:buNone/>
            </a:pPr>
            <a:r>
              <a:rPr lang="ja-JP" altLang="en-US" sz="2800" b="0"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（２）決起会イベントについて</a:t>
            </a:r>
            <a:endParaRPr lang="en-US" altLang="ja-JP" sz="2800" b="0"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182880" indent="0" fontAlgn="ctr">
              <a:lnSpc>
                <a:spcPts val="3800"/>
              </a:lnSpc>
              <a:buNone/>
            </a:pPr>
            <a:r>
              <a:rPr lang="ja-JP" altLang="en-US" sz="2800" b="0"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（昨年踏襲でスポセン体験会＆</a:t>
            </a:r>
            <a:r>
              <a:rPr lang="en-US" altLang="ja-JP" sz="2800" b="0"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BBQ</a:t>
            </a:r>
            <a:r>
              <a:rPr lang="ja-JP" altLang="en-US" sz="2800" b="0"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を検討中）</a:t>
            </a:r>
            <a:endParaRPr lang="en-US" altLang="ja-JP" sz="2800" b="0"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182880" indent="0" fontAlgn="ctr">
              <a:lnSpc>
                <a:spcPts val="3800"/>
              </a:lnSpc>
              <a:buNone/>
            </a:pPr>
            <a:r>
              <a:rPr lang="ja-JP" altLang="en-US" sz="2800" b="0"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⇒御参加可能な日程もお伺いしたく</a:t>
            </a:r>
            <a:endParaRPr lang="en-US" altLang="ja-JP" sz="2800"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182880" indent="0" fontAlgn="ctr">
              <a:lnSpc>
                <a:spcPts val="3800"/>
              </a:lnSpc>
              <a:buNone/>
            </a:pPr>
            <a:r>
              <a:rPr lang="ja-JP" altLang="en-US" sz="2800"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</a:t>
            </a:r>
            <a:endParaRPr lang="en-US" altLang="ja-JP" sz="2800"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3807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F964510-C6DB-E449-A351-F7D7B6A3DEF2}"/>
              </a:ext>
            </a:extLst>
          </p:cNvPr>
          <p:cNvSpPr txBox="1"/>
          <p:nvPr/>
        </p:nvSpPr>
        <p:spPr>
          <a:xfrm>
            <a:off x="1460756" y="2721114"/>
            <a:ext cx="87575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0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40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ご相談</a:t>
            </a:r>
            <a:r>
              <a:rPr lang="en-US" altLang="ja-JP" sz="40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</a:p>
          <a:p>
            <a:pPr algn="ctr"/>
            <a:r>
              <a:rPr lang="ja-JP" altLang="en-US" sz="40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駅伝活動</a:t>
            </a:r>
            <a:r>
              <a:rPr lang="en-US" altLang="ja-JP" sz="40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_</a:t>
            </a:r>
            <a:r>
              <a:rPr lang="ja-JP" altLang="en-US" sz="40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ユニフォームの刷新について</a:t>
            </a:r>
            <a:endParaRPr kumimoji="1" lang="ja-JP" altLang="en-US" sz="400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0112C8-103D-3924-E833-50D22C38D983}"/>
              </a:ext>
            </a:extLst>
          </p:cNvPr>
          <p:cNvSpPr txBox="1"/>
          <p:nvPr/>
        </p:nvSpPr>
        <p:spPr>
          <a:xfrm>
            <a:off x="84667" y="169332"/>
            <a:ext cx="5644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作成日：</a:t>
            </a:r>
            <a:r>
              <a:rPr kumimoji="1" lang="en-US" altLang="ja-JP" sz="16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2025</a:t>
            </a:r>
            <a:r>
              <a:rPr kumimoji="1" lang="ja-JP" altLang="en-US" sz="16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 </a:t>
            </a:r>
            <a:r>
              <a:rPr kumimoji="1" lang="en-US" altLang="ja-JP" sz="16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</a:t>
            </a:r>
            <a:r>
              <a:rPr kumimoji="1" lang="ja-JP" altLang="en-US" sz="16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月 </a:t>
            </a:r>
            <a:endParaRPr kumimoji="1" lang="en-US" altLang="ja-JP" sz="160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16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作成者：</a:t>
            </a:r>
            <a:r>
              <a:rPr lang="en-US" altLang="ja-JP" sz="16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25</a:t>
            </a:r>
            <a:r>
              <a:rPr lang="ja-JP" altLang="en-US" sz="16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年副</a:t>
            </a:r>
            <a:r>
              <a:rPr lang="en-US" altLang="ja-JP" sz="16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Cap</a:t>
            </a:r>
            <a:r>
              <a:rPr lang="ja-JP" altLang="en-US" sz="16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兼エース　源馬</a:t>
            </a:r>
            <a:endParaRPr kumimoji="1" lang="ja-JP" altLang="en-US" sz="160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7728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0112C8-103D-3924-E833-50D22C38D983}"/>
              </a:ext>
            </a:extLst>
          </p:cNvPr>
          <p:cNvSpPr txBox="1"/>
          <p:nvPr/>
        </p:nvSpPr>
        <p:spPr>
          <a:xfrm>
            <a:off x="443345" y="130729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本日のご相談</a:t>
            </a:r>
            <a:endParaRPr kumimoji="1" lang="en-US" altLang="ja-JP" sz="240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9AD07722-5CF6-5D17-54E0-7CD3FAE9B9A2}"/>
              </a:ext>
            </a:extLst>
          </p:cNvPr>
          <p:cNvCxnSpPr>
            <a:cxnSpLocks/>
          </p:cNvCxnSpPr>
          <p:nvPr/>
        </p:nvCxnSpPr>
        <p:spPr>
          <a:xfrm>
            <a:off x="0" y="743331"/>
            <a:ext cx="11822545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C8D6016-B2BC-7ED0-D714-B1E9B9B3E598}"/>
              </a:ext>
            </a:extLst>
          </p:cNvPr>
          <p:cNvSpPr/>
          <p:nvPr/>
        </p:nvSpPr>
        <p:spPr>
          <a:xfrm>
            <a:off x="129309" y="70617"/>
            <a:ext cx="314036" cy="5818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EA13515-54C2-4070-4A69-17C68DBEFBA2}"/>
              </a:ext>
            </a:extLst>
          </p:cNvPr>
          <p:cNvSpPr txBox="1"/>
          <p:nvPr/>
        </p:nvSpPr>
        <p:spPr>
          <a:xfrm>
            <a:off x="825910" y="1325528"/>
            <a:ext cx="11592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ご相談①：ユニフォームへの</a:t>
            </a:r>
            <a:r>
              <a:rPr kumimoji="1" lang="en-US" altLang="ja-JP" sz="20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”</a:t>
            </a:r>
            <a:r>
              <a:rPr kumimoji="1" lang="ja-JP" altLang="en-US" sz="20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品保象徴ロゴ</a:t>
            </a:r>
            <a:r>
              <a:rPr kumimoji="1" lang="en-US" altLang="ja-JP" sz="20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”</a:t>
            </a:r>
            <a:r>
              <a:rPr kumimoji="1" lang="ja-JP" altLang="en-US" sz="20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織り込みについてご助言頂きたい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BC1BA7CB-40A0-5AB0-5A57-99E4DB255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59278"/>
            <a:ext cx="5988800" cy="297917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2797074-B546-B108-58A5-1AB2A39E9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09" y="3429000"/>
            <a:ext cx="5370869" cy="3109451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95609A3-D929-12D0-5241-DD60A63B27AD}"/>
              </a:ext>
            </a:extLst>
          </p:cNvPr>
          <p:cNvSpPr txBox="1"/>
          <p:nvPr/>
        </p:nvSpPr>
        <p:spPr>
          <a:xfrm>
            <a:off x="825910" y="2141445"/>
            <a:ext cx="9478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ご相談②：現見積もりでの発注可否</a:t>
            </a:r>
            <a:endParaRPr kumimoji="1" lang="en-US" altLang="ja-JP" sz="2000" b="1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20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</a:t>
            </a:r>
            <a:r>
              <a:rPr lang="en-US" altLang="ja-JP" sz="20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※</a:t>
            </a:r>
            <a:r>
              <a:rPr lang="ja-JP" altLang="en-US" sz="20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幹事長と相談の上、決めさせて頂きたい</a:t>
            </a:r>
            <a:endParaRPr kumimoji="1" lang="ja-JP" altLang="en-US" sz="2000" b="1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2921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DA43775712445F4F82775BB460FB3292" ma:contentTypeVersion="19" ma:contentTypeDescription="新しいドキュメントを作成します。" ma:contentTypeScope="" ma:versionID="8d10c720a3e03dbd7bb35ee0baff95e6">
  <xsd:schema xmlns:xsd="http://www.w3.org/2001/XMLSchema" xmlns:xs="http://www.w3.org/2001/XMLSchema" xmlns:p="http://schemas.microsoft.com/office/2006/metadata/properties" xmlns:ns2="6e9d908a-9f95-4997-80f1-3523e6bc2e19" xmlns:ns3="25ec1c44-e65e-43e7-94fb-6edd69e0929a" targetNamespace="http://schemas.microsoft.com/office/2006/metadata/properties" ma:root="true" ma:fieldsID="7cb029bf37db8016b663d8e311a8046b" ns2:_="" ns3:_="">
    <xsd:import namespace="6e9d908a-9f95-4997-80f1-3523e6bc2e19"/>
    <xsd:import namespace="25ec1c44-e65e-43e7-94fb-6edd69e092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9d908a-9f95-4997-80f1-3523e6bc2e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画像タグ" ma:readOnly="false" ma:fieldId="{5cf76f15-5ced-4ddc-b409-7134ff3c332f}" ma:taxonomyMulti="true" ma:sspId="401df557-eeb5-435c-8d7c-77a7fa12a9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ec1c44-e65e-43e7-94fb-6edd69e0929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7a44d82-081a-4791-bff5-ed16b6724170}" ma:internalName="TaxCatchAll" ma:showField="CatchAllData" ma:web="25ec1c44-e65e-43e7-94fb-6edd69e092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e9d908a-9f95-4997-80f1-3523e6bc2e19">
      <Terms xmlns="http://schemas.microsoft.com/office/infopath/2007/PartnerControls"/>
    </lcf76f155ced4ddcb4097134ff3c332f>
    <TaxCatchAll xmlns="25ec1c44-e65e-43e7-94fb-6edd69e0929a" xsi:nil="true"/>
  </documentManagement>
</p:properties>
</file>

<file path=customXml/itemProps1.xml><?xml version="1.0" encoding="utf-8"?>
<ds:datastoreItem xmlns:ds="http://schemas.openxmlformats.org/officeDocument/2006/customXml" ds:itemID="{53EA7748-EDA0-482C-BF98-AC75DA49D90A}">
  <ds:schemaRefs>
    <ds:schemaRef ds:uri="25ec1c44-e65e-43e7-94fb-6edd69e0929a"/>
    <ds:schemaRef ds:uri="6e9d908a-9f95-4997-80f1-3523e6bc2e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A715035-7897-4769-9824-01EC8994DF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CDF167-DCBC-4D88-B1D3-FA499F5791DA}">
  <ds:schemaRefs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openxmlformats.org/package/2006/metadata/core-properties"/>
    <ds:schemaRef ds:uri="25ec1c44-e65e-43e7-94fb-6edd69e0929a"/>
    <ds:schemaRef ds:uri="http://schemas.microsoft.com/office/infopath/2007/PartnerControls"/>
    <ds:schemaRef ds:uri="6e9d908a-9f95-4997-80f1-3523e6bc2e19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1411</Words>
  <Application>Microsoft Office PowerPoint</Application>
  <PresentationFormat>ワイド画面</PresentationFormat>
  <Paragraphs>240</Paragraphs>
  <Slides>18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5" baseType="lpstr">
      <vt:lpstr>BIZ UDPゴシック</vt:lpstr>
      <vt:lpstr>HGP創英角ﾎﾟｯﾌﾟ体</vt:lpstr>
      <vt:lpstr>UD デジタル 教科書体 NK-B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（ご参考）  過去　駅伝活動概要</dc:title>
  <dc:creator>Wada, Ryuta/和田 龍太</dc:creator>
  <cp:lastModifiedBy>Fujikawa, Taisei/藤川 泰成</cp:lastModifiedBy>
  <cp:revision>1</cp:revision>
  <dcterms:created xsi:type="dcterms:W3CDTF">2021-08-23T06:18:53Z</dcterms:created>
  <dcterms:modified xsi:type="dcterms:W3CDTF">2025-05-13T03:50:07Z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0x010100DA43775712445F4F82775BB460FB3292</vt:lpwstr>
  </property>
  <property fmtid="{D5CDD505-2E9C-101B-9397-08002B2CF9AE}" pid="3" name="xd_ProgID">
    <vt:lpwstr/>
  </property>
  <property fmtid="{D5CDD505-2E9C-101B-9397-08002B2CF9AE}" pid="4" name="MediaServiceImageTags">
    <vt:lpwstr/>
  </property>
  <property fmtid="{D5CDD505-2E9C-101B-9397-08002B2CF9AE}" pid="5" name="_ColorHex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_ColorTag">
    <vt:lpwstr/>
  </property>
  <property fmtid="{D5CDD505-2E9C-101B-9397-08002B2CF9AE}" pid="10" name="TriggerFlowInfo">
    <vt:lpwstr/>
  </property>
  <property fmtid="{D5CDD505-2E9C-101B-9397-08002B2CF9AE}" pid="11" name="xd_Signature">
    <vt:lpwstr/>
  </property>
  <property fmtid="{D5CDD505-2E9C-101B-9397-08002B2CF9AE}" pid="12" name="_Emoji">
    <vt:lpwstr/>
  </property>
</Properties>
</file>